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2" r:id="rId2"/>
    <p:sldId id="260" r:id="rId3"/>
    <p:sldId id="357" r:id="rId4"/>
    <p:sldId id="261" r:id="rId5"/>
    <p:sldId id="358" r:id="rId6"/>
    <p:sldId id="359" r:id="rId7"/>
    <p:sldId id="360" r:id="rId8"/>
    <p:sldId id="344" r:id="rId9"/>
    <p:sldId id="354" r:id="rId10"/>
    <p:sldId id="264" r:id="rId11"/>
    <p:sldId id="356" r:id="rId12"/>
    <p:sldId id="372" r:id="rId13"/>
    <p:sldId id="373" r:id="rId14"/>
    <p:sldId id="267" r:id="rId15"/>
    <p:sldId id="268" r:id="rId16"/>
    <p:sldId id="361" r:id="rId17"/>
    <p:sldId id="374" r:id="rId18"/>
    <p:sldId id="375" r:id="rId19"/>
    <p:sldId id="270" r:id="rId20"/>
    <p:sldId id="362" r:id="rId21"/>
    <p:sldId id="376" r:id="rId22"/>
    <p:sldId id="377" r:id="rId23"/>
    <p:sldId id="272" r:id="rId24"/>
    <p:sldId id="273" r:id="rId25"/>
    <p:sldId id="274" r:id="rId26"/>
    <p:sldId id="369" r:id="rId27"/>
    <p:sldId id="370" r:id="rId28"/>
    <p:sldId id="371" r:id="rId29"/>
    <p:sldId id="378" r:id="rId30"/>
    <p:sldId id="379" r:id="rId31"/>
    <p:sldId id="276" r:id="rId32"/>
    <p:sldId id="380" r:id="rId33"/>
    <p:sldId id="381" r:id="rId34"/>
    <p:sldId id="278" r:id="rId35"/>
    <p:sldId id="350" r:id="rId36"/>
    <p:sldId id="368" r:id="rId37"/>
    <p:sldId id="382" r:id="rId38"/>
    <p:sldId id="383" r:id="rId3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1E21A2-39BD-4D44-A5A2-6ED28863CF50}" v="172" dt="2021-05-11T06:25:50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41"/>
    <p:restoredTop sz="92410"/>
  </p:normalViewPr>
  <p:slideViewPr>
    <p:cSldViewPr snapToGrid="0" snapToObjects="1">
      <p:cViewPr varScale="1">
        <p:scale>
          <a:sx n="111" d="100"/>
          <a:sy n="111" d="100"/>
        </p:scale>
        <p:origin x="9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581E21A2-39BD-4D44-A5A2-6ED28863CF50}"/>
    <pc:docChg chg="undo custSel addSld delSld modSld sldOrd">
      <pc:chgData name="Damian Kurpiewski" userId="a6c40eeacb61fb23" providerId="LiveId" clId="{581E21A2-39BD-4D44-A5A2-6ED28863CF50}" dt="2021-05-11T06:25:54.382" v="490" actId="47"/>
      <pc:docMkLst>
        <pc:docMk/>
      </pc:docMkLst>
      <pc:sldChg chg="addSp modSp mod setBg setClrOvrMap">
        <pc:chgData name="Damian Kurpiewski" userId="a6c40eeacb61fb23" providerId="LiveId" clId="{581E21A2-39BD-4D44-A5A2-6ED28863CF50}" dt="2021-05-11T05:55:42.537" v="115" actId="113"/>
        <pc:sldMkLst>
          <pc:docMk/>
          <pc:sldMk cId="1887404622" sldId="260"/>
        </pc:sldMkLst>
        <pc:spChg chg="add">
          <ac:chgData name="Damian Kurpiewski" userId="a6c40eeacb61fb23" providerId="LiveId" clId="{581E21A2-39BD-4D44-A5A2-6ED28863CF50}" dt="2021-05-11T05:53:19.488" v="67" actId="26606"/>
          <ac:spMkLst>
            <pc:docMk/>
            <pc:sldMk cId="1887404622" sldId="260"/>
            <ac:spMk id="74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5:53:19.488" v="67" actId="26606"/>
          <ac:spMkLst>
            <pc:docMk/>
            <pc:sldMk cId="1887404622" sldId="260"/>
            <ac:spMk id="131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5:55:42.537" v="115" actId="113"/>
          <ac:spMkLst>
            <pc:docMk/>
            <pc:sldMk cId="1887404622" sldId="260"/>
            <ac:spMk id="132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5:53:19.488" v="67" actId="26606"/>
          <ac:picMkLst>
            <pc:docMk/>
            <pc:sldMk cId="1887404622" sldId="260"/>
            <ac:picMk id="134" creationId="{F495347D-5447-4225-911D-BC4AAD31D56F}"/>
          </ac:picMkLst>
        </pc:picChg>
        <pc:cxnChg chg="add">
          <ac:chgData name="Damian Kurpiewski" userId="a6c40eeacb61fb23" providerId="LiveId" clId="{581E21A2-39BD-4D44-A5A2-6ED28863CF50}" dt="2021-05-11T05:53:19.488" v="67" actId="26606"/>
          <ac:cxnSpMkLst>
            <pc:docMk/>
            <pc:sldMk cId="1887404622" sldId="260"/>
            <ac:cxnSpMk id="76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5:58:59.091" v="156" actId="20577"/>
        <pc:sldMkLst>
          <pc:docMk/>
          <pc:sldMk cId="292569873" sldId="261"/>
        </pc:sldMkLst>
        <pc:spChg chg="add">
          <ac:chgData name="Damian Kurpiewski" userId="a6c40eeacb61fb23" providerId="LiveId" clId="{581E21A2-39BD-4D44-A5A2-6ED28863CF50}" dt="2021-05-11T05:58:48.551" v="155" actId="26606"/>
          <ac:spMkLst>
            <pc:docMk/>
            <pc:sldMk cId="292569873" sldId="261"/>
            <ac:spMk id="78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5:58:59.091" v="156" actId="20577"/>
          <ac:spMkLst>
            <pc:docMk/>
            <pc:sldMk cId="292569873" sldId="261"/>
            <ac:spMk id="134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5:58:48.551" v="155" actId="26606"/>
          <ac:spMkLst>
            <pc:docMk/>
            <pc:sldMk cId="292569873" sldId="261"/>
            <ac:spMk id="135" creationId="{00000000-0000-0000-0000-000000000000}"/>
          </ac:spMkLst>
        </pc:spChg>
        <pc:graphicFrameChg chg="add">
          <ac:chgData name="Damian Kurpiewski" userId="a6c40eeacb61fb23" providerId="LiveId" clId="{581E21A2-39BD-4D44-A5A2-6ED28863CF50}" dt="2021-05-11T05:58:48.551" v="155" actId="26606"/>
          <ac:graphicFrameMkLst>
            <pc:docMk/>
            <pc:sldMk cId="292569873" sldId="261"/>
            <ac:graphicFrameMk id="137" creationId="{7EED16AD-2356-4AF5-AE9E-4AD6378878F3}"/>
          </ac:graphicFrameMkLst>
        </pc:graphicFrameChg>
        <pc:picChg chg="add">
          <ac:chgData name="Damian Kurpiewski" userId="a6c40eeacb61fb23" providerId="LiveId" clId="{581E21A2-39BD-4D44-A5A2-6ED28863CF50}" dt="2021-05-11T05:58:48.551" v="155" actId="26606"/>
          <ac:picMkLst>
            <pc:docMk/>
            <pc:sldMk cId="292569873" sldId="261"/>
            <ac:picMk id="138" creationId="{41C1FE82-4176-4AD2-BB42-8CE8CF315809}"/>
          </ac:picMkLst>
        </pc:picChg>
        <pc:cxnChg chg="add">
          <ac:chgData name="Damian Kurpiewski" userId="a6c40eeacb61fb23" providerId="LiveId" clId="{581E21A2-39BD-4D44-A5A2-6ED28863CF50}" dt="2021-05-11T05:58:48.551" v="155" actId="26606"/>
          <ac:cxnSpMkLst>
            <pc:docMk/>
            <pc:sldMk cId="292569873" sldId="261"/>
            <ac:cxnSpMk id="80" creationId="{67182200-4859-4C8D-BCBB-55B245C28BA3}"/>
          </ac:cxnSpMkLst>
        </pc:cxnChg>
      </pc:sldChg>
      <pc:sldChg chg="addSp delSp modSp mod setBg">
        <pc:chgData name="Damian Kurpiewski" userId="a6c40eeacb61fb23" providerId="LiveId" clId="{581E21A2-39BD-4D44-A5A2-6ED28863CF50}" dt="2021-05-11T06:01:42.884" v="207" actId="26606"/>
        <pc:sldMkLst>
          <pc:docMk/>
          <pc:sldMk cId="3754892575" sldId="264"/>
        </pc:sldMkLst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86" creationId="{D55CD764-972B-4CA5-A885-53E55C63E174}"/>
          </ac:spMkLst>
        </pc:spChg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88" creationId="{34165AB3-7006-4430-BCE3-25476BE13322}"/>
          </ac:spMkLst>
        </pc:spChg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12" creationId="{E3E51905-F374-4E1A-97CF-B741584B74D5}"/>
          </ac:spMkLst>
        </pc:spChg>
        <pc:spChg chg="mo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43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44" creationId="{00000000-0000-0000-0000-000000000000}"/>
          </ac:spMkLst>
        </pc:spChg>
        <pc:grpChg chg="add">
          <ac:chgData name="Damian Kurpiewski" userId="a6c40eeacb61fb23" providerId="LiveId" clId="{581E21A2-39BD-4D44-A5A2-6ED28863CF50}" dt="2021-05-11T06:01:42.884" v="207" actId="26606"/>
          <ac:grpSpMkLst>
            <pc:docMk/>
            <pc:sldMk cId="3754892575" sldId="264"/>
            <ac:grpSpMk id="90" creationId="{11999B20-6058-4C55-882E-A1FB050B69DD}"/>
          </ac:grpSpMkLst>
        </pc:grpChg>
        <pc:graphicFrameChg chg="add">
          <ac:chgData name="Damian Kurpiewski" userId="a6c40eeacb61fb23" providerId="LiveId" clId="{581E21A2-39BD-4D44-A5A2-6ED28863CF50}" dt="2021-05-11T06:01:42.884" v="207" actId="26606"/>
          <ac:graphicFrameMkLst>
            <pc:docMk/>
            <pc:sldMk cId="3754892575" sldId="264"/>
            <ac:graphicFrameMk id="146" creationId="{CDFB6E40-60F0-4DD1-B964-3320D54EB755}"/>
          </ac:graphicFrameMkLst>
        </pc:graphicFrameChg>
      </pc:sldChg>
      <pc:sldChg chg="addSp modSp mod setBg setClrOvrMap">
        <pc:chgData name="Damian Kurpiewski" userId="a6c40eeacb61fb23" providerId="LiveId" clId="{581E21A2-39BD-4D44-A5A2-6ED28863CF50}" dt="2021-05-11T06:12:42.422" v="303" actId="26606"/>
        <pc:sldMkLst>
          <pc:docMk/>
          <pc:sldMk cId="2588992633" sldId="267"/>
        </pc:sldMkLst>
        <pc:spChg chg="ad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97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154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155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2:42.422" v="303" actId="26606"/>
          <ac:picMkLst>
            <pc:docMk/>
            <pc:sldMk cId="2588992633" sldId="267"/>
            <ac:picMk id="157" creationId="{98BC0729-E1A1-4EB2-B433-20039DE57049}"/>
          </ac:picMkLst>
        </pc:picChg>
        <pc:cxnChg chg="add">
          <ac:chgData name="Damian Kurpiewski" userId="a6c40eeacb61fb23" providerId="LiveId" clId="{581E21A2-39BD-4D44-A5A2-6ED28863CF50}" dt="2021-05-11T06:12:42.422" v="303" actId="26606"/>
          <ac:cxnSpMkLst>
            <pc:docMk/>
            <pc:sldMk cId="2588992633" sldId="267"/>
            <ac:cxnSpMk id="99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12:56.729" v="304" actId="26606"/>
        <pc:sldMkLst>
          <pc:docMk/>
          <pc:sldMk cId="2651266139" sldId="268"/>
        </pc:sldMkLst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00" creationId="{A3EFF7B1-6CB7-47D1-AD37-B870CA2B2151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02" creationId="{7FA2962B-21B6-4689-A95D-A8FF6ADE47F1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18" creationId="{A00D2CE1-35C1-46E6-BD59-CEE668BD90F4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26" creationId="{E18403B7-F2C7-4C07-8522-21C31910902C}"/>
          </ac:spMkLst>
        </pc:spChg>
        <pc:spChg chg="mo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57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58" creationId="{00000000-0000-0000-0000-000000000000}"/>
          </ac:spMkLst>
        </pc:s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04" creationId="{A745280D-ED36-41FE-8EB1-CE597C99CFE8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10" creationId="{80E95A5C-1E97-41C3-9DEC-245FF6DEBF1F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20" creationId="{A58DCE86-9AE1-46D1-96D6-04B8B3EDF6FA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71" creationId="{23B58CC6-A99E-43AF-A467-256F19287FB8}"/>
          </ac:grpSpMkLst>
        </pc:grpChg>
        <pc:graphicFrameChg chg="add">
          <ac:chgData name="Damian Kurpiewski" userId="a6c40eeacb61fb23" providerId="LiveId" clId="{581E21A2-39BD-4D44-A5A2-6ED28863CF50}" dt="2021-05-11T06:12:56.729" v="304" actId="26606"/>
          <ac:graphicFrameMkLst>
            <pc:docMk/>
            <pc:sldMk cId="2651266139" sldId="268"/>
            <ac:graphicFrameMk id="160" creationId="{0C289365-E967-4A9C-BC6B-00D8B0EE5B88}"/>
          </ac:graphicFrameMkLst>
        </pc:graphicFrameChg>
      </pc:sldChg>
      <pc:sldChg chg="addSp delSp modSp mod setBg setClrOvrMap">
        <pc:chgData name="Damian Kurpiewski" userId="a6c40eeacb61fb23" providerId="LiveId" clId="{581E21A2-39BD-4D44-A5A2-6ED28863CF50}" dt="2021-05-11T06:17:24.864" v="351"/>
        <pc:sldMkLst>
          <pc:docMk/>
          <pc:sldMk cId="2982963110" sldId="270"/>
        </pc:sldMkLst>
        <pc:spChg chg="add del">
          <ac:chgData name="Damian Kurpiewski" userId="a6c40eeacb61fb23" providerId="LiveId" clId="{581E21A2-39BD-4D44-A5A2-6ED28863CF50}" dt="2021-05-11T06:16:29.147" v="344" actId="26606"/>
          <ac:spMkLst>
            <pc:docMk/>
            <pc:sldMk cId="2982963110" sldId="270"/>
            <ac:spMk id="106" creationId="{C5E6CFF1-2F42-4E10-9A97-F116F46F53FE}"/>
          </ac:spMkLst>
        </pc:spChg>
        <pc:spChg chg="ad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07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63" creationId="{00000000-0000-0000-0000-000000000000}"/>
          </ac:spMkLst>
        </pc:spChg>
        <pc:spChg chg="del mo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64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17:24.864" v="351"/>
          <ac:graphicFrameMkLst>
            <pc:docMk/>
            <pc:sldMk cId="2982963110" sldId="270"/>
            <ac:graphicFrameMk id="168" creationId="{38145181-8BEC-46D2-98A7-9B03AACBE4F7}"/>
          </ac:graphicFrameMkLst>
        </pc:graphicFrameChg>
        <pc:picChg chg="add del">
          <ac:chgData name="Damian Kurpiewski" userId="a6c40eeacb61fb23" providerId="LiveId" clId="{581E21A2-39BD-4D44-A5A2-6ED28863CF50}" dt="2021-05-11T06:16:29.147" v="344" actId="26606"/>
          <ac:picMkLst>
            <pc:docMk/>
            <pc:sldMk cId="2982963110" sldId="270"/>
            <ac:picMk id="166" creationId="{F5B18620-107D-4BED-9395-F578E4A34D48}"/>
          </ac:picMkLst>
        </pc:picChg>
        <pc:picChg chg="add mod">
          <ac:chgData name="Damian Kurpiewski" userId="a6c40eeacb61fb23" providerId="LiveId" clId="{581E21A2-39BD-4D44-A5A2-6ED28863CF50}" dt="2021-05-11T06:16:43.552" v="347" actId="27614"/>
          <ac:picMkLst>
            <pc:docMk/>
            <pc:sldMk cId="2982963110" sldId="270"/>
            <ac:picMk id="167" creationId="{65F139D8-BB80-4D14-A6C0-DAB442529F35}"/>
          </ac:picMkLst>
        </pc:picChg>
        <pc:cxnChg chg="add del">
          <ac:chgData name="Damian Kurpiewski" userId="a6c40eeacb61fb23" providerId="LiveId" clId="{581E21A2-39BD-4D44-A5A2-6ED28863CF50}" dt="2021-05-11T06:16:29.147" v="344" actId="26606"/>
          <ac:cxnSpMkLst>
            <pc:docMk/>
            <pc:sldMk cId="2982963110" sldId="270"/>
            <ac:cxnSpMk id="108" creationId="{67182200-4859-4C8D-BCBB-55B245C28BA3}"/>
          </ac:cxnSpMkLst>
        </pc:cxnChg>
        <pc:cxnChg chg="add">
          <ac:chgData name="Damian Kurpiewski" userId="a6c40eeacb61fb23" providerId="LiveId" clId="{581E21A2-39BD-4D44-A5A2-6ED28863CF50}" dt="2021-05-11T06:16:29.171" v="345" actId="26606"/>
          <ac:cxnSpMkLst>
            <pc:docMk/>
            <pc:sldMk cId="2982963110" sldId="270"/>
            <ac:cxnSpMk id="109" creationId="{67182200-4859-4C8D-BCBB-55B245C28BA3}"/>
          </ac:cxnSpMkLst>
        </pc:cxnChg>
      </pc:sldChg>
      <pc:sldChg chg="addSp modSp mod setBg setClrOvrMap">
        <pc:chgData name="Damian Kurpiewski" userId="a6c40eeacb61fb23" providerId="LiveId" clId="{581E21A2-39BD-4D44-A5A2-6ED28863CF50}" dt="2021-05-11T06:19:26.103" v="390" actId="1582"/>
        <pc:sldMkLst>
          <pc:docMk/>
          <pc:sldMk cId="120880884" sldId="272"/>
        </pc:sldMkLst>
        <pc:spChg chg="add">
          <ac:chgData name="Damian Kurpiewski" userId="a6c40eeacb61fb23" providerId="LiveId" clId="{581E21A2-39BD-4D44-A5A2-6ED28863CF50}" dt="2021-05-11T06:19:01.510" v="387" actId="26606"/>
          <ac:spMkLst>
            <pc:docMk/>
            <pc:sldMk cId="120880884" sldId="272"/>
            <ac:spMk id="111" creationId="{71B2258F-86CA-4D4D-8270-BC05FCDEBFB3}"/>
          </ac:spMkLst>
        </pc:spChg>
        <pc:spChg chg="mod">
          <ac:chgData name="Damian Kurpiewski" userId="a6c40eeacb61fb23" providerId="LiveId" clId="{581E21A2-39BD-4D44-A5A2-6ED28863CF50}" dt="2021-05-11T06:19:26.103" v="390" actId="1582"/>
          <ac:spMkLst>
            <pc:docMk/>
            <pc:sldMk cId="120880884" sldId="272"/>
            <ac:spMk id="169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9:01.510" v="387" actId="26606"/>
          <ac:picMkLst>
            <pc:docMk/>
            <pc:sldMk cId="120880884" sldId="272"/>
            <ac:picMk id="171" creationId="{EDCDE83F-015B-4193-93A5-FC9F57796C8B}"/>
          </ac:picMkLst>
        </pc:picChg>
      </pc:sldChg>
      <pc:sldChg chg="addSp modSp mod setBg setClrOvrMap">
        <pc:chgData name="Damian Kurpiewski" userId="a6c40eeacb61fb23" providerId="LiveId" clId="{581E21A2-39BD-4D44-A5A2-6ED28863CF50}" dt="2021-05-11T06:19:35.874" v="391" actId="26606"/>
        <pc:sldMkLst>
          <pc:docMk/>
          <pc:sldMk cId="3361226550" sldId="273"/>
        </pc:sldMkLst>
        <pc:spChg chg="ad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14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71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72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9:35.874" v="391" actId="26606"/>
          <ac:picMkLst>
            <pc:docMk/>
            <pc:sldMk cId="3361226550" sldId="273"/>
            <ac:picMk id="174" creationId="{5065D323-F89D-40D8-ACED-1FCBA01D7AE4}"/>
          </ac:picMkLst>
        </pc:picChg>
        <pc:cxnChg chg="add">
          <ac:chgData name="Damian Kurpiewski" userId="a6c40eeacb61fb23" providerId="LiveId" clId="{581E21A2-39BD-4D44-A5A2-6ED28863CF50}" dt="2021-05-11T06:19:35.874" v="391" actId="26606"/>
          <ac:cxnSpMkLst>
            <pc:docMk/>
            <pc:sldMk cId="3361226550" sldId="273"/>
            <ac:cxnSpMk id="116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19:55.825" v="394" actId="14100"/>
        <pc:sldMkLst>
          <pc:docMk/>
          <pc:sldMk cId="931884446" sldId="274"/>
        </pc:sldMkLst>
        <pc:spChg chg="add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18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74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75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19:55.825" v="394" actId="14100"/>
          <ac:graphicFrameMkLst>
            <pc:docMk/>
            <pc:sldMk cId="931884446" sldId="274"/>
            <ac:graphicFrameMk id="177" creationId="{7B98F462-D6C6-4DF5-AD15-56049D66B3D2}"/>
          </ac:graphicFrameMkLst>
        </pc:graphicFrameChg>
        <pc:picChg chg="add">
          <ac:chgData name="Damian Kurpiewski" userId="a6c40eeacb61fb23" providerId="LiveId" clId="{581E21A2-39BD-4D44-A5A2-6ED28863CF50}" dt="2021-05-11T06:19:43.943" v="392" actId="26606"/>
          <ac:picMkLst>
            <pc:docMk/>
            <pc:sldMk cId="931884446" sldId="274"/>
            <ac:picMk id="178" creationId="{331CE11F-A36E-472D-9AD5-D5A74C75EFB3}"/>
          </ac:picMkLst>
        </pc:picChg>
        <pc:cxnChg chg="add">
          <ac:chgData name="Damian Kurpiewski" userId="a6c40eeacb61fb23" providerId="LiveId" clId="{581E21A2-39BD-4D44-A5A2-6ED28863CF50}" dt="2021-05-11T06:19:43.943" v="392" actId="26606"/>
          <ac:cxnSpMkLst>
            <pc:docMk/>
            <pc:sldMk cId="931884446" sldId="274"/>
            <ac:cxnSpMk id="120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21:29.505" v="427" actId="20577"/>
        <pc:sldMkLst>
          <pc:docMk/>
          <pc:sldMk cId="954504503" sldId="276"/>
        </pc:sldMkLst>
        <pc:spChg chg="add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25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81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82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21:29.505" v="427" actId="20577"/>
          <ac:graphicFrameMkLst>
            <pc:docMk/>
            <pc:sldMk cId="954504503" sldId="276"/>
            <ac:graphicFrameMk id="184" creationId="{A7B981EC-B6C5-405D-886A-AEACB67795C3}"/>
          </ac:graphicFrameMkLst>
        </pc:graphicFrameChg>
        <pc:picChg chg="add">
          <ac:chgData name="Damian Kurpiewski" userId="a6c40eeacb61fb23" providerId="LiveId" clId="{581E21A2-39BD-4D44-A5A2-6ED28863CF50}" dt="2021-05-11T06:21:24.507" v="426" actId="26606"/>
          <ac:picMkLst>
            <pc:docMk/>
            <pc:sldMk cId="954504503" sldId="276"/>
            <ac:picMk id="185" creationId="{57603A5C-D769-4182-8128-B75B19FF260D}"/>
          </ac:picMkLst>
        </pc:picChg>
        <pc:cxnChg chg="add">
          <ac:chgData name="Damian Kurpiewski" userId="a6c40eeacb61fb23" providerId="LiveId" clId="{581E21A2-39BD-4D44-A5A2-6ED28863CF50}" dt="2021-05-11T06:21:24.507" v="426" actId="26606"/>
          <ac:cxnSpMkLst>
            <pc:docMk/>
            <pc:sldMk cId="954504503" sldId="276"/>
            <ac:cxnSpMk id="127" creationId="{67182200-4859-4C8D-BCBB-55B245C28BA3}"/>
          </ac:cxnSpMkLst>
        </pc:cxnChg>
      </pc:sldChg>
      <pc:sldChg chg="addSp modSp mod setBg setClrOvrMap">
        <pc:chgData name="Damian Kurpiewski" userId="a6c40eeacb61fb23" providerId="LiveId" clId="{581E21A2-39BD-4D44-A5A2-6ED28863CF50}" dt="2021-05-11T06:22:52.393" v="456" actId="5793"/>
        <pc:sldMkLst>
          <pc:docMk/>
          <pc:sldMk cId="397682712" sldId="278"/>
        </pc:sldMkLst>
        <pc:spChg chg="mod">
          <ac:chgData name="Damian Kurpiewski" userId="a6c40eeacb61fb23" providerId="LiveId" clId="{581E21A2-39BD-4D44-A5A2-6ED28863CF50}" dt="2021-05-11T06:22:32.173" v="451" actId="26606"/>
          <ac:spMkLst>
            <pc:docMk/>
            <pc:sldMk cId="397682712" sldId="278"/>
            <ac:spMk id="188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2:52.393" v="456" actId="5793"/>
          <ac:spMkLst>
            <pc:docMk/>
            <pc:sldMk cId="397682712" sldId="278"/>
            <ac:spMk id="189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6:22:32.173" v="451" actId="26606"/>
          <ac:spMkLst>
            <pc:docMk/>
            <pc:sldMk cId="397682712" sldId="278"/>
            <ac:spMk id="195" creationId="{C5E6CFF1-2F42-4E10-9A97-F116F46F53FE}"/>
          </ac:spMkLst>
        </pc:spChg>
        <pc:picChg chg="add">
          <ac:chgData name="Damian Kurpiewski" userId="a6c40eeacb61fb23" providerId="LiveId" clId="{581E21A2-39BD-4D44-A5A2-6ED28863CF50}" dt="2021-05-11T06:22:32.173" v="451" actId="26606"/>
          <ac:picMkLst>
            <pc:docMk/>
            <pc:sldMk cId="397682712" sldId="278"/>
            <ac:picMk id="191" creationId="{080154F0-B15F-4BAB-98FE-D13C20570B8F}"/>
          </ac:picMkLst>
        </pc:picChg>
        <pc:cxnChg chg="add">
          <ac:chgData name="Damian Kurpiewski" userId="a6c40eeacb61fb23" providerId="LiveId" clId="{581E21A2-39BD-4D44-A5A2-6ED28863CF50}" dt="2021-05-11T06:22:32.173" v="451" actId="26606"/>
          <ac:cxnSpMkLst>
            <pc:docMk/>
            <pc:sldMk cId="397682712" sldId="278"/>
            <ac:cxnSpMk id="197" creationId="{67182200-4859-4C8D-BCBB-55B245C28BA3}"/>
          </ac:cxnSpMkLst>
        </pc:cxnChg>
      </pc:sldChg>
      <pc:sldChg chg="addSp modSp mod setBg">
        <pc:chgData name="Damian Kurpiewski" userId="a6c40eeacb61fb23" providerId="LiveId" clId="{581E21A2-39BD-4D44-A5A2-6ED28863CF50}" dt="2021-05-11T06:01:10.815" v="206"/>
        <pc:sldMkLst>
          <pc:docMk/>
          <pc:sldMk cId="2463762611" sldId="344"/>
        </pc:sldMkLst>
        <pc:spChg chg="mo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2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01:10.815" v="206"/>
          <ac:spMkLst>
            <pc:docMk/>
            <pc:sldMk cId="2463762611" sldId="344"/>
            <ac:spMk id="3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8" creationId="{84697CDA-BDB7-4883-B48B-1D4EDB2F0E93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10" creationId="{6295B176-FA0E-4B6A-A190-5E2E82BEA57A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12" creationId="{48F779DE-4744-42D6-9C74-33EC94460CCC}"/>
          </ac:spMkLst>
        </pc:spChg>
      </pc:sldChg>
      <pc:sldChg chg="del">
        <pc:chgData name="Damian Kurpiewski" userId="a6c40eeacb61fb23" providerId="LiveId" clId="{581E21A2-39BD-4D44-A5A2-6ED28863CF50}" dt="2021-05-11T06:10:47.820" v="245" actId="47"/>
        <pc:sldMkLst>
          <pc:docMk/>
          <pc:sldMk cId="3579075276" sldId="345"/>
        </pc:sldMkLst>
      </pc:sldChg>
      <pc:sldChg chg="del">
        <pc:chgData name="Damian Kurpiewski" userId="a6c40eeacb61fb23" providerId="LiveId" clId="{581E21A2-39BD-4D44-A5A2-6ED28863CF50}" dt="2021-05-11T06:14:46.430" v="322" actId="47"/>
        <pc:sldMkLst>
          <pc:docMk/>
          <pc:sldMk cId="2539991508" sldId="346"/>
        </pc:sldMkLst>
      </pc:sldChg>
      <pc:sldChg chg="del">
        <pc:chgData name="Damian Kurpiewski" userId="a6c40eeacb61fb23" providerId="LiveId" clId="{581E21A2-39BD-4D44-A5A2-6ED28863CF50}" dt="2021-05-11T06:18:36.988" v="382" actId="47"/>
        <pc:sldMkLst>
          <pc:docMk/>
          <pc:sldMk cId="1463758503" sldId="347"/>
        </pc:sldMkLst>
      </pc:sldChg>
      <pc:sldChg chg="del">
        <pc:chgData name="Damian Kurpiewski" userId="a6c40eeacb61fb23" providerId="LiveId" clId="{581E21A2-39BD-4D44-A5A2-6ED28863CF50}" dt="2021-05-11T06:20:47.240" v="405" actId="47"/>
        <pc:sldMkLst>
          <pc:docMk/>
          <pc:sldMk cId="1272633263" sldId="348"/>
        </pc:sldMkLst>
      </pc:sldChg>
      <pc:sldChg chg="del">
        <pc:chgData name="Damian Kurpiewski" userId="a6c40eeacb61fb23" providerId="LiveId" clId="{581E21A2-39BD-4D44-A5A2-6ED28863CF50}" dt="2021-05-11T06:21:56.200" v="439" actId="47"/>
        <pc:sldMkLst>
          <pc:docMk/>
          <pc:sldMk cId="1840232949" sldId="349"/>
        </pc:sldMkLst>
      </pc:sldChg>
      <pc:sldChg chg="addSp delSp modSp mod setBg setClrOvrMap">
        <pc:chgData name="Damian Kurpiewski" userId="a6c40eeacb61fb23" providerId="LiveId" clId="{581E21A2-39BD-4D44-A5A2-6ED28863CF50}" dt="2021-05-11T06:24:32.398" v="467" actId="20577"/>
        <pc:sldMkLst>
          <pc:docMk/>
          <pc:sldMk cId="4096892793" sldId="350"/>
        </pc:sldMkLst>
        <pc:spChg chg="mod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" creationId="{00000000-0000-0000-0000-000000000000}"/>
          </ac:spMkLst>
        </pc:spChg>
        <pc:spChg chg="add del mod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3" creationId="{00000000-0000-0000-0000-000000000000}"/>
          </ac:spMkLst>
        </pc:spChg>
        <pc:spChg chg="add del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8" creationId="{AD72D4D1-076F-49D3-9889-EFC4F6D7CA66}"/>
          </ac:spMkLst>
        </pc:spChg>
        <pc:spChg chg="add del">
          <ac:chgData name="Damian Kurpiewski" userId="a6c40eeacb61fb23" providerId="LiveId" clId="{581E21A2-39BD-4D44-A5A2-6ED28863CF50}" dt="2021-05-11T06:23:10.835" v="458" actId="26606"/>
          <ac:spMkLst>
            <pc:docMk/>
            <pc:sldMk cId="4096892793" sldId="350"/>
            <ac:spMk id="10" creationId="{C5E6CFF1-2F42-4E10-9A97-F116F46F53FE}"/>
          </ac:spMkLst>
        </pc:spChg>
        <pc:spChg chg="add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13" creationId="{AD72D4D1-076F-49D3-9889-EFC4F6D7CA66}"/>
          </ac:spMkLst>
        </pc:spChg>
        <pc:spChg chg="add del">
          <ac:chgData name="Damian Kurpiewski" userId="a6c40eeacb61fb23" providerId="LiveId" clId="{581E21A2-39BD-4D44-A5A2-6ED28863CF50}" dt="2021-05-11T06:24:11.802" v="461" actId="26606"/>
          <ac:spMkLst>
            <pc:docMk/>
            <pc:sldMk cId="4096892793" sldId="350"/>
            <ac:spMk id="14" creationId="{A7AE9375-4664-4DB2-922D-2782A6E439AC}"/>
          </ac:spMkLst>
        </pc:spChg>
        <pc:spChg chg="add del">
          <ac:chgData name="Damian Kurpiewski" userId="a6c40eeacb61fb23" providerId="LiveId" clId="{581E21A2-39BD-4D44-A5A2-6ED28863CF50}" dt="2021-05-11T06:24:11.802" v="461" actId="26606"/>
          <ac:spMkLst>
            <pc:docMk/>
            <pc:sldMk cId="4096892793" sldId="350"/>
            <ac:spMk id="18" creationId="{9DD005C1-8C51-42D6-9BEE-B9B83849743D}"/>
          </ac:spMkLst>
        </pc:spChg>
        <pc:spChg chg="add del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0" creationId="{C5E6CFF1-2F42-4E10-9A97-F116F46F53FE}"/>
          </ac:spMkLst>
        </pc:spChg>
        <pc:spChg chg="add del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3" creationId="{00000000-0000-0000-0000-000000000000}"/>
          </ac:spMkLst>
        </pc:spChg>
        <pc:spChg chg="add mod">
          <ac:chgData name="Damian Kurpiewski" userId="a6c40eeacb61fb23" providerId="LiveId" clId="{581E21A2-39BD-4D44-A5A2-6ED28863CF50}" dt="2021-05-11T06:24:32.398" v="467" actId="20577"/>
          <ac:spMkLst>
            <pc:docMk/>
            <pc:sldMk cId="4096892793" sldId="350"/>
            <ac:spMk id="25" creationId="{00000000-0000-0000-0000-000000000000}"/>
          </ac:spMkLst>
        </pc:spChg>
        <pc:graphicFrameChg chg="add del">
          <ac:chgData name="Damian Kurpiewski" userId="a6c40eeacb61fb23" providerId="LiveId" clId="{581E21A2-39BD-4D44-A5A2-6ED28863CF50}" dt="2021-05-11T06:23:10.835" v="458" actId="26606"/>
          <ac:graphicFrameMkLst>
            <pc:docMk/>
            <pc:sldMk cId="4096892793" sldId="350"/>
            <ac:graphicFrameMk id="5" creationId="{0EC75FCB-CF6F-4598-A6AD-BAB0E57C7A73}"/>
          </ac:graphicFrameMkLst>
        </pc:graphicFrameChg>
        <pc:graphicFrameChg chg="add del">
          <ac:chgData name="Damian Kurpiewski" userId="a6c40eeacb61fb23" providerId="LiveId" clId="{581E21A2-39BD-4D44-A5A2-6ED28863CF50}" dt="2021-05-11T06:24:11.802" v="461" actId="26606"/>
          <ac:graphicFrameMkLst>
            <pc:docMk/>
            <pc:sldMk cId="4096892793" sldId="350"/>
            <ac:graphicFrameMk id="11" creationId="{235BB246-C0B9-46A8-B3D5-3D3720E92B99}"/>
          </ac:graphicFrameMkLst>
        </pc:graphicFrameChg>
        <pc:picChg chg="add del">
          <ac:chgData name="Damian Kurpiewski" userId="a6c40eeacb61fb23" providerId="LiveId" clId="{581E21A2-39BD-4D44-A5A2-6ED28863CF50}" dt="2021-05-11T06:23:10.835" v="458" actId="26606"/>
          <ac:picMkLst>
            <pc:docMk/>
            <pc:sldMk cId="4096892793" sldId="350"/>
            <ac:picMk id="6" creationId="{2EB5FDE6-095D-4EEA-9102-F86CF3CAD92A}"/>
          </ac:picMkLst>
        </pc:picChg>
        <pc:picChg chg="add del">
          <ac:chgData name="Damian Kurpiewski" userId="a6c40eeacb61fb23" providerId="LiveId" clId="{581E21A2-39BD-4D44-A5A2-6ED28863CF50}" dt="2021-05-11T06:24:23.291" v="463" actId="26606"/>
          <ac:picMkLst>
            <pc:docMk/>
            <pc:sldMk cId="4096892793" sldId="350"/>
            <ac:picMk id="21" creationId="{A8F4BEBE-9CBE-48D4-A53A-7E52FB5CD260}"/>
          </ac:picMkLst>
        </pc:picChg>
        <pc:cxnChg chg="add del">
          <ac:chgData name="Damian Kurpiewski" userId="a6c40eeacb61fb23" providerId="LiveId" clId="{581E21A2-39BD-4D44-A5A2-6ED28863CF50}" dt="2021-05-11T06:24:23.295" v="464" actId="26606"/>
          <ac:cxnSpMkLst>
            <pc:docMk/>
            <pc:sldMk cId="4096892793" sldId="350"/>
            <ac:cxnSpMk id="7" creationId="{2D72A2C9-F3CA-4216-8BAD-FA4C970C3C4E}"/>
          </ac:cxnSpMkLst>
        </pc:cxnChg>
        <pc:cxnChg chg="add del">
          <ac:chgData name="Damian Kurpiewski" userId="a6c40eeacb61fb23" providerId="LiveId" clId="{581E21A2-39BD-4D44-A5A2-6ED28863CF50}" dt="2021-05-11T06:23:10.835" v="458" actId="26606"/>
          <ac:cxnSpMkLst>
            <pc:docMk/>
            <pc:sldMk cId="4096892793" sldId="350"/>
            <ac:cxnSpMk id="12" creationId="{67182200-4859-4C8D-BCBB-55B245C28BA3}"/>
          </ac:cxnSpMkLst>
        </pc:cxnChg>
        <pc:cxnChg chg="add">
          <ac:chgData name="Damian Kurpiewski" userId="a6c40eeacb61fb23" providerId="LiveId" clId="{581E21A2-39BD-4D44-A5A2-6ED28863CF50}" dt="2021-05-11T06:24:23.295" v="464" actId="26606"/>
          <ac:cxnSpMkLst>
            <pc:docMk/>
            <pc:sldMk cId="4096892793" sldId="350"/>
            <ac:cxnSpMk id="15" creationId="{2D72A2C9-F3CA-4216-8BAD-FA4C970C3C4E}"/>
          </ac:cxnSpMkLst>
        </pc:cxnChg>
        <pc:cxnChg chg="add del">
          <ac:chgData name="Damian Kurpiewski" userId="a6c40eeacb61fb23" providerId="LiveId" clId="{581E21A2-39BD-4D44-A5A2-6ED28863CF50}" dt="2021-05-11T06:24:11.802" v="461" actId="26606"/>
          <ac:cxnSpMkLst>
            <pc:docMk/>
            <pc:sldMk cId="4096892793" sldId="350"/>
            <ac:cxnSpMk id="16" creationId="{EE504C98-6397-41C1-A8D8-2D9C4ED307E0}"/>
          </ac:cxnSpMkLst>
        </pc:cxnChg>
        <pc:cxnChg chg="add del">
          <ac:chgData name="Damian Kurpiewski" userId="a6c40eeacb61fb23" providerId="LiveId" clId="{581E21A2-39BD-4D44-A5A2-6ED28863CF50}" dt="2021-05-11T06:24:23.291" v="463" actId="26606"/>
          <ac:cxnSpMkLst>
            <pc:docMk/>
            <pc:sldMk cId="4096892793" sldId="350"/>
            <ac:cxnSpMk id="22" creationId="{67182200-4859-4C8D-BCBB-55B245C28BA3}"/>
          </ac:cxnSpMkLst>
        </pc:cxnChg>
      </pc:sldChg>
      <pc:sldChg chg="del">
        <pc:chgData name="Damian Kurpiewski" userId="a6c40eeacb61fb23" providerId="LiveId" clId="{581E21A2-39BD-4D44-A5A2-6ED28863CF50}" dt="2021-05-11T06:25:33.677" v="480" actId="47"/>
        <pc:sldMkLst>
          <pc:docMk/>
          <pc:sldMk cId="1439466780" sldId="351"/>
        </pc:sldMkLst>
      </pc:sldChg>
      <pc:sldChg chg="addSp modSp mod modMedia setBg">
        <pc:chgData name="Damian Kurpiewski" userId="a6c40eeacb61fb23" providerId="LiveId" clId="{581E21A2-39BD-4D44-A5A2-6ED28863CF50}" dt="2021-05-11T05:52:26.553" v="39" actId="1076"/>
        <pc:sldMkLst>
          <pc:docMk/>
          <pc:sldMk cId="727708771" sldId="352"/>
        </pc:sldMkLst>
        <pc:spChg chg="mod">
          <ac:chgData name="Damian Kurpiewski" userId="a6c40eeacb61fb23" providerId="LiveId" clId="{581E21A2-39BD-4D44-A5A2-6ED28863CF50}" dt="2021-05-11T05:52:10.143" v="37" actId="113"/>
          <ac:spMkLst>
            <pc:docMk/>
            <pc:sldMk cId="727708771" sldId="352"/>
            <ac:spMk id="2" creationId="{14C5F29E-D285-8246-A8A2-6CD6C9903ECF}"/>
          </ac:spMkLst>
        </pc:spChg>
        <pc:spChg chg="mod">
          <ac:chgData name="Damian Kurpiewski" userId="a6c40eeacb61fb23" providerId="LiveId" clId="{581E21A2-39BD-4D44-A5A2-6ED28863CF50}" dt="2021-05-11T05:52:04.312" v="34" actId="113"/>
          <ac:spMkLst>
            <pc:docMk/>
            <pc:sldMk cId="727708771" sldId="352"/>
            <ac:spMk id="3" creationId="{C286FA05-415A-9942-81F7-F6E9249CAC44}"/>
          </ac:spMkLst>
        </pc:spChg>
        <pc:spChg chg="add">
          <ac:chgData name="Damian Kurpiewski" userId="a6c40eeacb61fb23" providerId="LiveId" clId="{581E21A2-39BD-4D44-A5A2-6ED28863CF50}" dt="2021-05-11T05:51:19.543" v="27" actId="26606"/>
          <ac:spMkLst>
            <pc:docMk/>
            <pc:sldMk cId="727708771" sldId="352"/>
            <ac:spMk id="9" creationId="{C1DD1A8A-57D5-4A81-AD04-532B043C5611}"/>
          </ac:spMkLst>
        </pc:spChg>
        <pc:spChg chg="add">
          <ac:chgData name="Damian Kurpiewski" userId="a6c40eeacb61fb23" providerId="LiveId" clId="{581E21A2-39BD-4D44-A5A2-6ED28863CF50}" dt="2021-05-11T05:51:19.543" v="27" actId="26606"/>
          <ac:spMkLst>
            <pc:docMk/>
            <pc:sldMk cId="727708771" sldId="352"/>
            <ac:spMk id="11" creationId="{007891EC-4501-44ED-A8C8-B11B6DB767AB}"/>
          </ac:spMkLst>
        </pc:spChg>
        <pc:picChg chg="add mod">
          <ac:chgData name="Damian Kurpiewski" userId="a6c40eeacb61fb23" providerId="LiveId" clId="{581E21A2-39BD-4D44-A5A2-6ED28863CF50}" dt="2021-05-11T05:51:53.344" v="31" actId="27614"/>
          <ac:picMkLst>
            <pc:docMk/>
            <pc:sldMk cId="727708771" sldId="352"/>
            <ac:picMk id="5" creationId="{E5BD4184-EA0F-4524-A44F-84FF30160357}"/>
          </ac:picMkLst>
        </pc:picChg>
        <pc:picChg chg="add mod">
          <ac:chgData name="Damian Kurpiewski" userId="a6c40eeacb61fb23" providerId="LiveId" clId="{581E21A2-39BD-4D44-A5A2-6ED28863CF50}" dt="2021-05-11T05:52:26.553" v="39" actId="1076"/>
          <ac:picMkLst>
            <pc:docMk/>
            <pc:sldMk cId="727708771" sldId="352"/>
            <ac:picMk id="7" creationId="{B47B47ED-2223-486B-BD2F-3C2C8CD12291}"/>
          </ac:picMkLst>
        </pc:picChg>
      </pc:sldChg>
      <pc:sldChg chg="addSp modSp mod setBg">
        <pc:chgData name="Damian Kurpiewski" userId="a6c40eeacb61fb23" providerId="LiveId" clId="{581E21A2-39BD-4D44-A5A2-6ED28863CF50}" dt="2021-05-11T06:01:03.223" v="205" actId="114"/>
        <pc:sldMkLst>
          <pc:docMk/>
          <pc:sldMk cId="3710467946" sldId="354"/>
        </pc:sldMkLst>
        <pc:spChg chg="mo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2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01:03.223" v="205" actId="114"/>
          <ac:spMkLst>
            <pc:docMk/>
            <pc:sldMk cId="3710467946" sldId="354"/>
            <ac:spMk id="3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8" creationId="{84697CDA-BDB7-4883-B48B-1D4EDB2F0E93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10" creationId="{7E9FF7ED-C67F-4E8D-8157-6BB83D644C93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12" creationId="{9A36BEEB-EAB3-44BC-BC82-10039F230F20}"/>
          </ac:spMkLst>
        </pc:spChg>
      </pc:sldChg>
      <pc:sldChg chg="modSp del mod">
        <pc:chgData name="Damian Kurpiewski" userId="a6c40eeacb61fb23" providerId="LiveId" clId="{581E21A2-39BD-4D44-A5A2-6ED28863CF50}" dt="2021-05-11T06:12:31.398" v="302" actId="47"/>
        <pc:sldMkLst>
          <pc:docMk/>
          <pc:sldMk cId="609727360" sldId="355"/>
        </pc:sldMkLst>
        <pc:spChg chg="mod">
          <ac:chgData name="Damian Kurpiewski" userId="a6c40eeacb61fb23" providerId="LiveId" clId="{581E21A2-39BD-4D44-A5A2-6ED28863CF50}" dt="2021-05-10T07:45:08.462" v="9" actId="20577"/>
          <ac:spMkLst>
            <pc:docMk/>
            <pc:sldMk cId="609727360" sldId="355"/>
            <ac:spMk id="2" creationId="{00000000-0000-0000-0000-000000000000}"/>
          </ac:spMkLst>
        </pc:spChg>
      </pc:sldChg>
      <pc:sldChg chg="addSp delSp modSp mod setBg">
        <pc:chgData name="Damian Kurpiewski" userId="a6c40eeacb61fb23" providerId="LiveId" clId="{581E21A2-39BD-4D44-A5A2-6ED28863CF50}" dt="2021-05-11T06:07:16.848" v="219" actId="113"/>
        <pc:sldMkLst>
          <pc:docMk/>
          <pc:sldMk cId="3512015910" sldId="356"/>
        </pc:sldMkLst>
        <pc:spChg chg="mo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2" creationId="{52F9F66F-1221-2847-ABC4-F6C5AA90A4D7}"/>
          </ac:spMkLst>
        </pc:spChg>
        <pc:spChg chg="mod">
          <ac:chgData name="Damian Kurpiewski" userId="a6c40eeacb61fb23" providerId="LiveId" clId="{581E21A2-39BD-4D44-A5A2-6ED28863CF50}" dt="2021-05-11T06:07:16.848" v="219" actId="113"/>
          <ac:spMkLst>
            <pc:docMk/>
            <pc:sldMk cId="3512015910" sldId="356"/>
            <ac:spMk id="3" creationId="{4CF5BF6A-848D-9448-B8A7-26B7AA5E5B87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8" creationId="{081EA652-8C6A-4E69-BEB9-170809474553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0" creationId="{A4026A73-1F7F-49F2-B319-8CA3B3D53269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2" creationId="{5298780A-33B9-4EA2-8F67-DE68AD62841B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4" creationId="{7F488E8B-4E1E-4402-8935-D4E6C02615C7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1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19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20" creationId="{7F488E8B-4E1E-4402-8935-D4E6C02615C7}"/>
          </ac:spMkLst>
        </pc:spChg>
        <pc:cxnChg chg="add del">
          <ac:chgData name="Damian Kurpiewski" userId="a6c40eeacb61fb23" providerId="LiveId" clId="{581E21A2-39BD-4D44-A5A2-6ED28863CF50}" dt="2021-05-11T06:06:28.610" v="209" actId="26606"/>
          <ac:cxnSpMkLst>
            <pc:docMk/>
            <pc:sldMk cId="3512015910" sldId="356"/>
            <ac:cxnSpMk id="16" creationId="{23AAC9B5-8015-485C-ACF9-A750390E9A56}"/>
          </ac:cxnSpMkLst>
        </pc:cxnChg>
        <pc:cxnChg chg="add">
          <ac:chgData name="Damian Kurpiewski" userId="a6c40eeacb61fb23" providerId="LiveId" clId="{581E21A2-39BD-4D44-A5A2-6ED28863CF50}" dt="2021-05-11T06:06:28.636" v="210" actId="26606"/>
          <ac:cxnSpMkLst>
            <pc:docMk/>
            <pc:sldMk cId="3512015910" sldId="356"/>
            <ac:cxnSpMk id="21" creationId="{23AAC9B5-8015-485C-ACF9-A750390E9A56}"/>
          </ac:cxnSpMkLst>
        </pc:cxnChg>
      </pc:sldChg>
      <pc:sldChg chg="addSp modSp mod setBg">
        <pc:chgData name="Damian Kurpiewski" userId="a6c40eeacb61fb23" providerId="LiveId" clId="{581E21A2-39BD-4D44-A5A2-6ED28863CF50}" dt="2021-05-11T05:58:37.845" v="154" actId="403"/>
        <pc:sldMkLst>
          <pc:docMk/>
          <pc:sldMk cId="1493323755" sldId="357"/>
        </pc:sldMkLst>
        <pc:spChg chg="mo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2" creationId="{3635EA37-5E89-4E0E-B266-FB23C07A465E}"/>
          </ac:spMkLst>
        </pc:spChg>
        <pc:spChg chg="mod">
          <ac:chgData name="Damian Kurpiewski" userId="a6c40eeacb61fb23" providerId="LiveId" clId="{581E21A2-39BD-4D44-A5A2-6ED28863CF50}" dt="2021-05-11T05:58:37.845" v="154" actId="403"/>
          <ac:spMkLst>
            <pc:docMk/>
            <pc:sldMk cId="1493323755" sldId="357"/>
            <ac:spMk id="3" creationId="{8DFE7B8B-486A-4800-8F73-A3E2B5AC4672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10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12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5:58:20.097" v="149" actId="26606"/>
          <ac:cxnSpMkLst>
            <pc:docMk/>
            <pc:sldMk cId="1493323755" sldId="357"/>
            <ac:cxnSpMk id="14" creationId="{23AAC9B5-8015-485C-ACF9-A750390E9A56}"/>
          </ac:cxnSpMkLst>
        </pc:cxnChg>
      </pc:sldChg>
      <pc:sldChg chg="modSp mod">
        <pc:chgData name="Damian Kurpiewski" userId="a6c40eeacb61fb23" providerId="LiveId" clId="{581E21A2-39BD-4D44-A5A2-6ED28863CF50}" dt="2021-05-11T05:59:06.903" v="157" actId="122"/>
        <pc:sldMkLst>
          <pc:docMk/>
          <pc:sldMk cId="869798777" sldId="358"/>
        </pc:sldMkLst>
        <pc:spChg chg="mod">
          <ac:chgData name="Damian Kurpiewski" userId="a6c40eeacb61fb23" providerId="LiveId" clId="{581E21A2-39BD-4D44-A5A2-6ED28863CF50}" dt="2021-05-11T05:59:06.903" v="157" actId="122"/>
          <ac:spMkLst>
            <pc:docMk/>
            <pc:sldMk cId="869798777" sldId="358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5:59:11.079" v="158" actId="122"/>
        <pc:sldMkLst>
          <pc:docMk/>
          <pc:sldMk cId="530639792" sldId="359"/>
        </pc:sldMkLst>
        <pc:spChg chg="mod">
          <ac:chgData name="Damian Kurpiewski" userId="a6c40eeacb61fb23" providerId="LiveId" clId="{581E21A2-39BD-4D44-A5A2-6ED28863CF50}" dt="2021-05-11T05:59:11.079" v="158" actId="122"/>
          <ac:spMkLst>
            <pc:docMk/>
            <pc:sldMk cId="530639792" sldId="359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5:59:14.237" v="159" actId="122"/>
        <pc:sldMkLst>
          <pc:docMk/>
          <pc:sldMk cId="3389520035" sldId="360"/>
        </pc:sldMkLst>
        <pc:spChg chg="mod">
          <ac:chgData name="Damian Kurpiewski" userId="a6c40eeacb61fb23" providerId="LiveId" clId="{581E21A2-39BD-4D44-A5A2-6ED28863CF50}" dt="2021-05-11T05:59:14.237" v="159" actId="122"/>
          <ac:spMkLst>
            <pc:docMk/>
            <pc:sldMk cId="3389520035" sldId="360"/>
            <ac:spMk id="2" creationId="{AFFFAB89-39D1-433E-AD98-EA411BCCB2E9}"/>
          </ac:spMkLst>
        </pc:spChg>
      </pc:sldChg>
      <pc:sldChg chg="modSp">
        <pc:chgData name="Damian Kurpiewski" userId="a6c40eeacb61fb23" providerId="LiveId" clId="{581E21A2-39BD-4D44-A5A2-6ED28863CF50}" dt="2021-05-11T06:13:46.624" v="305" actId="114"/>
        <pc:sldMkLst>
          <pc:docMk/>
          <pc:sldMk cId="3981010182" sldId="361"/>
        </pc:sldMkLst>
        <pc:spChg chg="mod">
          <ac:chgData name="Damian Kurpiewski" userId="a6c40eeacb61fb23" providerId="LiveId" clId="{581E21A2-39BD-4D44-A5A2-6ED28863CF50}" dt="2021-05-11T06:13:46.624" v="305" actId="114"/>
          <ac:spMkLst>
            <pc:docMk/>
            <pc:sldMk cId="3981010182" sldId="361"/>
            <ac:spMk id="3" creationId="{57050ED2-7743-4B99-B820-A7C8356FCBE3}"/>
          </ac:spMkLst>
        </pc:spChg>
      </pc:sldChg>
      <pc:sldChg chg="addSp modSp mod setBg">
        <pc:chgData name="Damian Kurpiewski" userId="a6c40eeacb61fb23" providerId="LiveId" clId="{581E21A2-39BD-4D44-A5A2-6ED28863CF50}" dt="2021-05-11T06:17:51.766" v="356" actId="114"/>
        <pc:sldMkLst>
          <pc:docMk/>
          <pc:sldMk cId="2733270744" sldId="362"/>
        </pc:sldMkLst>
        <pc:spChg chg="mo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2" creationId="{7F4B303B-D143-4CB6-BC09-CF2797EF4FC2}"/>
          </ac:spMkLst>
        </pc:spChg>
        <pc:spChg chg="mod">
          <ac:chgData name="Damian Kurpiewski" userId="a6c40eeacb61fb23" providerId="LiveId" clId="{581E21A2-39BD-4D44-A5A2-6ED28863CF50}" dt="2021-05-11T06:17:51.766" v="356" actId="114"/>
          <ac:spMkLst>
            <pc:docMk/>
            <pc:sldMk cId="2733270744" sldId="362"/>
            <ac:spMk id="3" creationId="{E931D3F1-0A39-422A-BE81-E4DADFEFECC6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10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12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6:17:37.622" v="352" actId="26606"/>
          <ac:cxnSpMkLst>
            <pc:docMk/>
            <pc:sldMk cId="2733270744" sldId="362"/>
            <ac:cxnSpMk id="14" creationId="{23AAC9B5-8015-485C-ACF9-A750390E9A56}"/>
          </ac:cxnSpMkLst>
        </pc:cxnChg>
      </pc:sldChg>
      <pc:sldChg chg="del">
        <pc:chgData name="Damian Kurpiewski" userId="a6c40eeacb61fb23" providerId="LiveId" clId="{581E21A2-39BD-4D44-A5A2-6ED28863CF50}" dt="2021-05-11T06:15:51.200" v="341" actId="47"/>
        <pc:sldMkLst>
          <pc:docMk/>
          <pc:sldMk cId="3363338274" sldId="363"/>
        </pc:sldMkLst>
      </pc:sldChg>
      <pc:sldChg chg="del">
        <pc:chgData name="Damian Kurpiewski" userId="a6c40eeacb61fb23" providerId="LiveId" clId="{581E21A2-39BD-4D44-A5A2-6ED28863CF50}" dt="2021-05-11T06:18:51.159" v="386" actId="47"/>
        <pc:sldMkLst>
          <pc:docMk/>
          <pc:sldMk cId="1379758778" sldId="364"/>
        </pc:sldMkLst>
      </pc:sldChg>
      <pc:sldChg chg="del">
        <pc:chgData name="Damian Kurpiewski" userId="a6c40eeacb61fb23" providerId="LiveId" clId="{581E21A2-39BD-4D44-A5A2-6ED28863CF50}" dt="2021-05-11T06:22:18.728" v="450" actId="47"/>
        <pc:sldMkLst>
          <pc:docMk/>
          <pc:sldMk cId="3502543293" sldId="365"/>
        </pc:sldMkLst>
      </pc:sldChg>
      <pc:sldChg chg="del">
        <pc:chgData name="Damian Kurpiewski" userId="a6c40eeacb61fb23" providerId="LiveId" clId="{581E21A2-39BD-4D44-A5A2-6ED28863CF50}" dt="2021-05-11T06:21:14.849" v="425" actId="47"/>
        <pc:sldMkLst>
          <pc:docMk/>
          <pc:sldMk cId="1178306138" sldId="366"/>
        </pc:sldMkLst>
      </pc:sldChg>
      <pc:sldChg chg="del">
        <pc:chgData name="Damian Kurpiewski" userId="a6c40eeacb61fb23" providerId="LiveId" clId="{581E21A2-39BD-4D44-A5A2-6ED28863CF50}" dt="2021-05-11T06:25:54.382" v="490" actId="47"/>
        <pc:sldMkLst>
          <pc:docMk/>
          <pc:sldMk cId="207079520" sldId="367"/>
        </pc:sldMkLst>
      </pc:sldChg>
      <pc:sldChg chg="addSp delSp modSp mod setBg">
        <pc:chgData name="Damian Kurpiewski" userId="a6c40eeacb61fb23" providerId="LiveId" clId="{581E21A2-39BD-4D44-A5A2-6ED28863CF50}" dt="2021-05-11T06:24:58.470" v="471" actId="403"/>
        <pc:sldMkLst>
          <pc:docMk/>
          <pc:sldMk cId="4203645142" sldId="368"/>
        </pc:sldMkLst>
        <pc:spChg chg="mo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2" creationId="{7CC0FF3A-D3F5-460A-99AE-E91A268E2507}"/>
          </ac:spMkLst>
        </pc:spChg>
        <pc:spChg chg="mod">
          <ac:chgData name="Damian Kurpiewski" userId="a6c40eeacb61fb23" providerId="LiveId" clId="{581E21A2-39BD-4D44-A5A2-6ED28863CF50}" dt="2021-05-11T06:24:58.470" v="471" actId="403"/>
          <ac:spMkLst>
            <pc:docMk/>
            <pc:sldMk cId="4203645142" sldId="368"/>
            <ac:spMk id="3" creationId="{7E9DFC1C-599B-423E-AF97-360163BCC899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8" creationId="{081EA652-8C6A-4E69-BEB9-170809474553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10" creationId="{5298780A-33B9-4EA2-8F67-DE68AD62841B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12" creationId="{7F488E8B-4E1E-4402-8935-D4E6C02615C7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5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6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7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6:24:50.074" v="470" actId="26606"/>
          <ac:cxnSpMkLst>
            <pc:docMk/>
            <pc:sldMk cId="4203645142" sldId="368"/>
            <ac:cxnSpMk id="14" creationId="{23AAC9B5-8015-485C-ACF9-A750390E9A56}"/>
          </ac:cxnSpMkLst>
        </pc:cxnChg>
      </pc:sldChg>
      <pc:sldChg chg="modSp mod">
        <pc:chgData name="Damian Kurpiewski" userId="a6c40eeacb61fb23" providerId="LiveId" clId="{581E21A2-39BD-4D44-A5A2-6ED28863CF50}" dt="2021-05-11T06:20:08.616" v="395" actId="122"/>
        <pc:sldMkLst>
          <pc:docMk/>
          <pc:sldMk cId="1643401565" sldId="369"/>
        </pc:sldMkLst>
        <pc:spChg chg="mod">
          <ac:chgData name="Damian Kurpiewski" userId="a6c40eeacb61fb23" providerId="LiveId" clId="{581E21A2-39BD-4D44-A5A2-6ED28863CF50}" dt="2021-05-11T06:20:08.616" v="395" actId="122"/>
          <ac:spMkLst>
            <pc:docMk/>
            <pc:sldMk cId="1643401565" sldId="369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6:20:10.970" v="396" actId="122"/>
        <pc:sldMkLst>
          <pc:docMk/>
          <pc:sldMk cId="1923514680" sldId="370"/>
        </pc:sldMkLst>
        <pc:spChg chg="mod">
          <ac:chgData name="Damian Kurpiewski" userId="a6c40eeacb61fb23" providerId="LiveId" clId="{581E21A2-39BD-4D44-A5A2-6ED28863CF50}" dt="2021-05-11T06:20:10.970" v="396" actId="122"/>
          <ac:spMkLst>
            <pc:docMk/>
            <pc:sldMk cId="1923514680" sldId="370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6:20:13.273" v="397" actId="122"/>
        <pc:sldMkLst>
          <pc:docMk/>
          <pc:sldMk cId="1672660087" sldId="371"/>
        </pc:sldMkLst>
        <pc:spChg chg="mod">
          <ac:chgData name="Damian Kurpiewski" userId="a6c40eeacb61fb23" providerId="LiveId" clId="{581E21A2-39BD-4D44-A5A2-6ED28863CF50}" dt="2021-05-11T06:20:13.273" v="397" actId="122"/>
          <ac:spMkLst>
            <pc:docMk/>
            <pc:sldMk cId="1672660087" sldId="371"/>
            <ac:spMk id="2" creationId="{AFFFAB89-39D1-433E-AD98-EA411BCCB2E9}"/>
          </ac:spMkLst>
        </pc:spChg>
      </pc:sldChg>
      <pc:sldChg chg="addSp modSp add mod ord">
        <pc:chgData name="Damian Kurpiewski" userId="a6c40eeacb61fb23" providerId="LiveId" clId="{581E21A2-39BD-4D44-A5A2-6ED28863CF50}" dt="2021-05-11T06:10:55.019" v="255" actId="20577"/>
        <pc:sldMkLst>
          <pc:docMk/>
          <pc:sldMk cId="1906217393" sldId="372"/>
        </pc:sldMkLst>
        <pc:spChg chg="mod">
          <ac:chgData name="Damian Kurpiewski" userId="a6c40eeacb61fb23" providerId="LiveId" clId="{581E21A2-39BD-4D44-A5A2-6ED28863CF50}" dt="2021-05-11T06:10:55.019" v="255" actId="20577"/>
          <ac:spMkLst>
            <pc:docMk/>
            <pc:sldMk cId="1906217393" sldId="372"/>
            <ac:spMk id="3" creationId="{00000000-0000-0000-0000-000000000000}"/>
          </ac:spMkLst>
        </pc:spChg>
        <pc:spChg chg="add mod">
          <ac:chgData name="Damian Kurpiewski" userId="a6c40eeacb61fb23" providerId="LiveId" clId="{581E21A2-39BD-4D44-A5A2-6ED28863CF50}" dt="2021-05-11T06:10:34.899" v="241" actId="114"/>
          <ac:spMkLst>
            <pc:docMk/>
            <pc:sldMk cId="1906217393" sldId="372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12:26.867" v="301" actId="114"/>
        <pc:sldMkLst>
          <pc:docMk/>
          <pc:sldMk cId="958494343" sldId="373"/>
        </pc:sldMkLst>
        <pc:spChg chg="mod">
          <ac:chgData name="Damian Kurpiewski" userId="a6c40eeacb61fb23" providerId="LiveId" clId="{581E21A2-39BD-4D44-A5A2-6ED28863CF50}" dt="2021-05-11T06:12:26.867" v="301" actId="114"/>
          <ac:spMkLst>
            <pc:docMk/>
            <pc:sldMk cId="958494343" sldId="373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14:56.017" v="324" actId="27636"/>
        <pc:sldMkLst>
          <pc:docMk/>
          <pc:sldMk cId="50015717" sldId="374"/>
        </pc:sldMkLst>
        <pc:spChg chg="mod">
          <ac:chgData name="Damian Kurpiewski" userId="a6c40eeacb61fb23" providerId="LiveId" clId="{581E21A2-39BD-4D44-A5A2-6ED28863CF50}" dt="2021-05-11T06:14:32.167" v="317" actId="20577"/>
          <ac:spMkLst>
            <pc:docMk/>
            <pc:sldMk cId="50015717" sldId="374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4:56.017" v="324" actId="27636"/>
          <ac:spMkLst>
            <pc:docMk/>
            <pc:sldMk cId="50015717" sldId="374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16:02.942" v="342" actId="1076"/>
        <pc:sldMkLst>
          <pc:docMk/>
          <pc:sldMk cId="1109801248" sldId="375"/>
        </pc:sldMkLst>
        <pc:spChg chg="mod">
          <ac:chgData name="Damian Kurpiewski" userId="a6c40eeacb61fb23" providerId="LiveId" clId="{581E21A2-39BD-4D44-A5A2-6ED28863CF50}" dt="2021-05-11T06:16:02.942" v="342" actId="1076"/>
          <ac:spMkLst>
            <pc:docMk/>
            <pc:sldMk cId="1109801248" sldId="375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18:30.114" v="378" actId="20577"/>
        <pc:sldMkLst>
          <pc:docMk/>
          <pc:sldMk cId="2682167629" sldId="376"/>
        </pc:sldMkLst>
        <pc:spChg chg="mod">
          <ac:chgData name="Damian Kurpiewski" userId="a6c40eeacb61fb23" providerId="LiveId" clId="{581E21A2-39BD-4D44-A5A2-6ED28863CF50}" dt="2021-05-11T06:18:30.114" v="378" actId="20577"/>
          <ac:spMkLst>
            <pc:docMk/>
            <pc:sldMk cId="2682167629" sldId="376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8:19.072" v="363" actId="114"/>
          <ac:spMkLst>
            <pc:docMk/>
            <pc:sldMk cId="2682167629" sldId="376"/>
            <ac:spMk id="7" creationId="{FC9ED3FC-43FB-4731-9A0D-131BC7F5C178}"/>
          </ac:spMkLst>
        </pc:spChg>
      </pc:sldChg>
      <pc:sldChg chg="modSp add ord">
        <pc:chgData name="Damian Kurpiewski" userId="a6c40eeacb61fb23" providerId="LiveId" clId="{581E21A2-39BD-4D44-A5A2-6ED28863CF50}" dt="2021-05-11T06:18:49.061" v="385" actId="114"/>
        <pc:sldMkLst>
          <pc:docMk/>
          <pc:sldMk cId="3643882105" sldId="377"/>
        </pc:sldMkLst>
        <pc:spChg chg="mod">
          <ac:chgData name="Damian Kurpiewski" userId="a6c40eeacb61fb23" providerId="LiveId" clId="{581E21A2-39BD-4D44-A5A2-6ED28863CF50}" dt="2021-05-11T06:18:49.061" v="385" actId="114"/>
          <ac:spMkLst>
            <pc:docMk/>
            <pc:sldMk cId="3643882105" sldId="377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0:44.321" v="404" actId="20577"/>
        <pc:sldMkLst>
          <pc:docMk/>
          <pc:sldMk cId="2133492460" sldId="378"/>
        </pc:sldMkLst>
        <pc:spChg chg="mod">
          <ac:chgData name="Damian Kurpiewski" userId="a6c40eeacb61fb23" providerId="LiveId" clId="{581E21A2-39BD-4D44-A5A2-6ED28863CF50}" dt="2021-05-11T06:20:44.321" v="404" actId="20577"/>
          <ac:spMkLst>
            <pc:docMk/>
            <pc:sldMk cId="2133492460" sldId="378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0:36.606" v="402"/>
          <ac:spMkLst>
            <pc:docMk/>
            <pc:sldMk cId="2133492460" sldId="378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1:09.961" v="424" actId="20577"/>
        <pc:sldMkLst>
          <pc:docMk/>
          <pc:sldMk cId="1181671966" sldId="379"/>
        </pc:sldMkLst>
        <pc:spChg chg="mod">
          <ac:chgData name="Damian Kurpiewski" userId="a6c40eeacb61fb23" providerId="LiveId" clId="{581E21A2-39BD-4D44-A5A2-6ED28863CF50}" dt="2021-05-11T06:21:09.961" v="424" actId="20577"/>
          <ac:spMkLst>
            <pc:docMk/>
            <pc:sldMk cId="1181671966" sldId="379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1:53.728" v="438" actId="20577"/>
        <pc:sldMkLst>
          <pc:docMk/>
          <pc:sldMk cId="3174455026" sldId="380"/>
        </pc:sldMkLst>
        <pc:spChg chg="mod">
          <ac:chgData name="Damian Kurpiewski" userId="a6c40eeacb61fb23" providerId="LiveId" clId="{581E21A2-39BD-4D44-A5A2-6ED28863CF50}" dt="2021-05-11T06:21:53.728" v="438" actId="20577"/>
          <ac:spMkLst>
            <pc:docMk/>
            <pc:sldMk cId="3174455026" sldId="380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1:46.940" v="436"/>
          <ac:spMkLst>
            <pc:docMk/>
            <pc:sldMk cId="3174455026" sldId="380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2:38.118" v="453" actId="27636"/>
        <pc:sldMkLst>
          <pc:docMk/>
          <pc:sldMk cId="1488321455" sldId="381"/>
        </pc:sldMkLst>
        <pc:spChg chg="mod">
          <ac:chgData name="Damian Kurpiewski" userId="a6c40eeacb61fb23" providerId="LiveId" clId="{581E21A2-39BD-4D44-A5A2-6ED28863CF50}" dt="2021-05-11T06:22:38.118" v="453" actId="27636"/>
          <ac:spMkLst>
            <pc:docMk/>
            <pc:sldMk cId="1488321455" sldId="381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5:22.707" v="479" actId="114"/>
        <pc:sldMkLst>
          <pc:docMk/>
          <pc:sldMk cId="1460640835" sldId="382"/>
        </pc:sldMkLst>
        <pc:spChg chg="mod">
          <ac:chgData name="Damian Kurpiewski" userId="a6c40eeacb61fb23" providerId="LiveId" clId="{581E21A2-39BD-4D44-A5A2-6ED28863CF50}" dt="2021-05-11T06:25:22.707" v="479" actId="114"/>
          <ac:spMkLst>
            <pc:docMk/>
            <pc:sldMk cId="1460640835" sldId="382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5:50.760" v="489" actId="114"/>
        <pc:sldMkLst>
          <pc:docMk/>
          <pc:sldMk cId="269878482" sldId="383"/>
        </pc:sldMkLst>
        <pc:spChg chg="mod">
          <ac:chgData name="Damian Kurpiewski" userId="a6c40eeacb61fb23" providerId="LiveId" clId="{581E21A2-39BD-4D44-A5A2-6ED28863CF50}" dt="2021-05-11T06:25:50.760" v="489" actId="114"/>
          <ac:spMkLst>
            <pc:docMk/>
            <pc:sldMk cId="269878482" sldId="383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C4FC36-E6A9-4F0B-9C34-D4250BEF78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EA9717-09FE-4E99-B09F-4AFFD9FD109C}">
      <dgm:prSet/>
      <dgm:spPr/>
      <dgm:t>
        <a:bodyPr/>
        <a:lstStyle/>
        <a:p>
          <a:r>
            <a:rPr lang="en-US"/>
            <a:t>Dzielimy przez podstawę systemu</a:t>
          </a:r>
        </a:p>
      </dgm:t>
    </dgm:pt>
    <dgm:pt modelId="{3F948D4F-7F7C-4E77-8213-49A7F85237F7}" type="parTrans" cxnId="{39BF81A6-1EC1-4937-B4B0-4463E83970DB}">
      <dgm:prSet/>
      <dgm:spPr/>
      <dgm:t>
        <a:bodyPr/>
        <a:lstStyle/>
        <a:p>
          <a:endParaRPr lang="en-US"/>
        </a:p>
      </dgm:t>
    </dgm:pt>
    <dgm:pt modelId="{78046627-155B-4120-B8D1-88706044233A}" type="sibTrans" cxnId="{39BF81A6-1EC1-4937-B4B0-4463E83970DB}">
      <dgm:prSet/>
      <dgm:spPr/>
      <dgm:t>
        <a:bodyPr/>
        <a:lstStyle/>
        <a:p>
          <a:endParaRPr lang="en-US"/>
        </a:p>
      </dgm:t>
    </dgm:pt>
    <dgm:pt modelId="{3900D22E-C6BC-4029-AA7E-67E44F4494F3}">
      <dgm:prSet/>
      <dgm:spPr/>
      <dgm:t>
        <a:bodyPr/>
        <a:lstStyle/>
        <a:p>
          <a:r>
            <a:rPr lang="en-US"/>
            <a:t>Resztę zapisujemy do wyniku</a:t>
          </a:r>
        </a:p>
      </dgm:t>
    </dgm:pt>
    <dgm:pt modelId="{6337BAC8-2A31-4458-BB5D-CCDB659AF501}" type="parTrans" cxnId="{2EB04015-39E7-452E-861F-703BF4607A3D}">
      <dgm:prSet/>
      <dgm:spPr/>
      <dgm:t>
        <a:bodyPr/>
        <a:lstStyle/>
        <a:p>
          <a:endParaRPr lang="en-US"/>
        </a:p>
      </dgm:t>
    </dgm:pt>
    <dgm:pt modelId="{FEEA3BB8-5CE3-44D0-A8E1-E3CC22D94F31}" type="sibTrans" cxnId="{2EB04015-39E7-452E-861F-703BF4607A3D}">
      <dgm:prSet/>
      <dgm:spPr/>
      <dgm:t>
        <a:bodyPr/>
        <a:lstStyle/>
        <a:p>
          <a:endParaRPr lang="en-US"/>
        </a:p>
      </dgm:t>
    </dgm:pt>
    <dgm:pt modelId="{64F7D609-D236-42A3-9CD3-112414534B08}">
      <dgm:prSet/>
      <dgm:spPr/>
      <dgm:t>
        <a:bodyPr/>
        <a:lstStyle/>
        <a:p>
          <a:r>
            <a:rPr lang="en-US"/>
            <a:t>Wynik czytamy od końca</a:t>
          </a:r>
        </a:p>
      </dgm:t>
    </dgm:pt>
    <dgm:pt modelId="{50FBAF24-B5CA-4EB5-A8C4-9D3D547CDA95}" type="parTrans" cxnId="{B0F28226-724E-493C-BC66-EC6E7B3544A3}">
      <dgm:prSet/>
      <dgm:spPr/>
      <dgm:t>
        <a:bodyPr/>
        <a:lstStyle/>
        <a:p>
          <a:endParaRPr lang="en-US"/>
        </a:p>
      </dgm:t>
    </dgm:pt>
    <dgm:pt modelId="{03F70986-702D-4E1A-B52E-2C32E6F886BF}" type="sibTrans" cxnId="{B0F28226-724E-493C-BC66-EC6E7B3544A3}">
      <dgm:prSet/>
      <dgm:spPr/>
      <dgm:t>
        <a:bodyPr/>
        <a:lstStyle/>
        <a:p>
          <a:endParaRPr lang="en-US"/>
        </a:p>
      </dgm:t>
    </dgm:pt>
    <dgm:pt modelId="{2D77A337-399F-4F70-9B2D-E8E965B11969}" type="pres">
      <dgm:prSet presAssocID="{C4C4FC36-E6A9-4F0B-9C34-D4250BEF7853}" presName="root" presStyleCnt="0">
        <dgm:presLayoutVars>
          <dgm:dir/>
          <dgm:resizeHandles val="exact"/>
        </dgm:presLayoutVars>
      </dgm:prSet>
      <dgm:spPr/>
    </dgm:pt>
    <dgm:pt modelId="{F4C4B1DB-A528-4010-AC7B-B92C13B8C0AB}" type="pres">
      <dgm:prSet presAssocID="{D0EA9717-09FE-4E99-B09F-4AFFD9FD109C}" presName="compNode" presStyleCnt="0"/>
      <dgm:spPr/>
    </dgm:pt>
    <dgm:pt modelId="{15C0BA32-1A08-4B23-ABE6-4D66663793FD}" type="pres">
      <dgm:prSet presAssocID="{D0EA9717-09FE-4E99-B09F-4AFFD9FD109C}" presName="bgRect" presStyleLbl="bgShp" presStyleIdx="0" presStyleCnt="3"/>
      <dgm:spPr/>
    </dgm:pt>
    <dgm:pt modelId="{FDF2A590-104C-4B90-BF99-C8BEFFA13EA5}" type="pres">
      <dgm:prSet presAssocID="{D0EA9717-09FE-4E99-B09F-4AFFD9FD10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8EE3DEC3-B838-4388-8AAA-AAC60AA8F701}" type="pres">
      <dgm:prSet presAssocID="{D0EA9717-09FE-4E99-B09F-4AFFD9FD109C}" presName="spaceRect" presStyleCnt="0"/>
      <dgm:spPr/>
    </dgm:pt>
    <dgm:pt modelId="{3956748F-448B-4566-A34B-31BEC19A3266}" type="pres">
      <dgm:prSet presAssocID="{D0EA9717-09FE-4E99-B09F-4AFFD9FD109C}" presName="parTx" presStyleLbl="revTx" presStyleIdx="0" presStyleCnt="3">
        <dgm:presLayoutVars>
          <dgm:chMax val="0"/>
          <dgm:chPref val="0"/>
        </dgm:presLayoutVars>
      </dgm:prSet>
      <dgm:spPr/>
    </dgm:pt>
    <dgm:pt modelId="{2A2CC4B9-D862-4359-9459-4168BFD49A2C}" type="pres">
      <dgm:prSet presAssocID="{78046627-155B-4120-B8D1-88706044233A}" presName="sibTrans" presStyleCnt="0"/>
      <dgm:spPr/>
    </dgm:pt>
    <dgm:pt modelId="{2A4FFA8B-40DE-4312-B24D-8C7E555864C8}" type="pres">
      <dgm:prSet presAssocID="{3900D22E-C6BC-4029-AA7E-67E44F4494F3}" presName="compNode" presStyleCnt="0"/>
      <dgm:spPr/>
    </dgm:pt>
    <dgm:pt modelId="{5D6613F2-2228-4DF5-A027-17C0031C1253}" type="pres">
      <dgm:prSet presAssocID="{3900D22E-C6BC-4029-AA7E-67E44F4494F3}" presName="bgRect" presStyleLbl="bgShp" presStyleIdx="1" presStyleCnt="3"/>
      <dgm:spPr/>
    </dgm:pt>
    <dgm:pt modelId="{13C0D462-95D0-43A8-B541-7C5F99CCF3D0}" type="pres">
      <dgm:prSet presAssocID="{3900D22E-C6BC-4029-AA7E-67E44F4494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C88905D-0018-44BB-904A-506437574605}" type="pres">
      <dgm:prSet presAssocID="{3900D22E-C6BC-4029-AA7E-67E44F4494F3}" presName="spaceRect" presStyleCnt="0"/>
      <dgm:spPr/>
    </dgm:pt>
    <dgm:pt modelId="{9DFF4626-CD85-4DE9-96D6-61EBFDF9E346}" type="pres">
      <dgm:prSet presAssocID="{3900D22E-C6BC-4029-AA7E-67E44F4494F3}" presName="parTx" presStyleLbl="revTx" presStyleIdx="1" presStyleCnt="3">
        <dgm:presLayoutVars>
          <dgm:chMax val="0"/>
          <dgm:chPref val="0"/>
        </dgm:presLayoutVars>
      </dgm:prSet>
      <dgm:spPr/>
    </dgm:pt>
    <dgm:pt modelId="{52D23773-2246-419D-B300-D57EDE7A9AE3}" type="pres">
      <dgm:prSet presAssocID="{FEEA3BB8-5CE3-44D0-A8E1-E3CC22D94F31}" presName="sibTrans" presStyleCnt="0"/>
      <dgm:spPr/>
    </dgm:pt>
    <dgm:pt modelId="{6253E164-11B1-4906-A4A1-B110EEC288A6}" type="pres">
      <dgm:prSet presAssocID="{64F7D609-D236-42A3-9CD3-112414534B08}" presName="compNode" presStyleCnt="0"/>
      <dgm:spPr/>
    </dgm:pt>
    <dgm:pt modelId="{227076F2-2836-48F4-9B37-D22C4BE222F7}" type="pres">
      <dgm:prSet presAssocID="{64F7D609-D236-42A3-9CD3-112414534B08}" presName="bgRect" presStyleLbl="bgShp" presStyleIdx="2" presStyleCnt="3"/>
      <dgm:spPr/>
    </dgm:pt>
    <dgm:pt modelId="{5CB81B1C-AD44-44C6-B713-E99BDEBBAAE4}" type="pres">
      <dgm:prSet presAssocID="{64F7D609-D236-42A3-9CD3-112414534B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0FF9BEF-A388-4129-AAB3-4CADD283CD2F}" type="pres">
      <dgm:prSet presAssocID="{64F7D609-D236-42A3-9CD3-112414534B08}" presName="spaceRect" presStyleCnt="0"/>
      <dgm:spPr/>
    </dgm:pt>
    <dgm:pt modelId="{C36ACD98-9429-4D2B-9281-067654888EB1}" type="pres">
      <dgm:prSet presAssocID="{64F7D609-D236-42A3-9CD3-112414534B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B04015-39E7-452E-861F-703BF4607A3D}" srcId="{C4C4FC36-E6A9-4F0B-9C34-D4250BEF7853}" destId="{3900D22E-C6BC-4029-AA7E-67E44F4494F3}" srcOrd="1" destOrd="0" parTransId="{6337BAC8-2A31-4458-BB5D-CCDB659AF501}" sibTransId="{FEEA3BB8-5CE3-44D0-A8E1-E3CC22D94F31}"/>
    <dgm:cxn modelId="{B0F28226-724E-493C-BC66-EC6E7B3544A3}" srcId="{C4C4FC36-E6A9-4F0B-9C34-D4250BEF7853}" destId="{64F7D609-D236-42A3-9CD3-112414534B08}" srcOrd="2" destOrd="0" parTransId="{50FBAF24-B5CA-4EB5-A8C4-9D3D547CDA95}" sibTransId="{03F70986-702D-4E1A-B52E-2C32E6F886BF}"/>
    <dgm:cxn modelId="{78571738-8309-42B4-9532-CA83C3CF0C60}" type="presOf" srcId="{64F7D609-D236-42A3-9CD3-112414534B08}" destId="{C36ACD98-9429-4D2B-9281-067654888EB1}" srcOrd="0" destOrd="0" presId="urn:microsoft.com/office/officeart/2018/2/layout/IconVerticalSolidList"/>
    <dgm:cxn modelId="{AE3A6F4B-E3F2-467B-93EF-8BE255C823E4}" type="presOf" srcId="{C4C4FC36-E6A9-4F0B-9C34-D4250BEF7853}" destId="{2D77A337-399F-4F70-9B2D-E8E965B11969}" srcOrd="0" destOrd="0" presId="urn:microsoft.com/office/officeart/2018/2/layout/IconVerticalSolidList"/>
    <dgm:cxn modelId="{6F7DC74D-B5B4-48F4-87FC-0079DAB3D92B}" type="presOf" srcId="{D0EA9717-09FE-4E99-B09F-4AFFD9FD109C}" destId="{3956748F-448B-4566-A34B-31BEC19A3266}" srcOrd="0" destOrd="0" presId="urn:microsoft.com/office/officeart/2018/2/layout/IconVerticalSolidList"/>
    <dgm:cxn modelId="{8B4AE76F-E3C4-47AE-9A8E-E10F05411A72}" type="presOf" srcId="{3900D22E-C6BC-4029-AA7E-67E44F4494F3}" destId="{9DFF4626-CD85-4DE9-96D6-61EBFDF9E346}" srcOrd="0" destOrd="0" presId="urn:microsoft.com/office/officeart/2018/2/layout/IconVerticalSolidList"/>
    <dgm:cxn modelId="{39BF81A6-1EC1-4937-B4B0-4463E83970DB}" srcId="{C4C4FC36-E6A9-4F0B-9C34-D4250BEF7853}" destId="{D0EA9717-09FE-4E99-B09F-4AFFD9FD109C}" srcOrd="0" destOrd="0" parTransId="{3F948D4F-7F7C-4E77-8213-49A7F85237F7}" sibTransId="{78046627-155B-4120-B8D1-88706044233A}"/>
    <dgm:cxn modelId="{5301B74C-6291-40E3-B2CB-A6C74C8CF5A3}" type="presParOf" srcId="{2D77A337-399F-4F70-9B2D-E8E965B11969}" destId="{F4C4B1DB-A528-4010-AC7B-B92C13B8C0AB}" srcOrd="0" destOrd="0" presId="urn:microsoft.com/office/officeart/2018/2/layout/IconVerticalSolidList"/>
    <dgm:cxn modelId="{BE7B1E45-F837-46DE-BF0F-186540E3B759}" type="presParOf" srcId="{F4C4B1DB-A528-4010-AC7B-B92C13B8C0AB}" destId="{15C0BA32-1A08-4B23-ABE6-4D66663793FD}" srcOrd="0" destOrd="0" presId="urn:microsoft.com/office/officeart/2018/2/layout/IconVerticalSolidList"/>
    <dgm:cxn modelId="{88CBA36E-BBC4-44EF-92CD-4A72181B8853}" type="presParOf" srcId="{F4C4B1DB-A528-4010-AC7B-B92C13B8C0AB}" destId="{FDF2A590-104C-4B90-BF99-C8BEFFA13EA5}" srcOrd="1" destOrd="0" presId="urn:microsoft.com/office/officeart/2018/2/layout/IconVerticalSolidList"/>
    <dgm:cxn modelId="{149E3F2D-EF7C-4618-9FE3-490B6156677F}" type="presParOf" srcId="{F4C4B1DB-A528-4010-AC7B-B92C13B8C0AB}" destId="{8EE3DEC3-B838-4388-8AAA-AAC60AA8F701}" srcOrd="2" destOrd="0" presId="urn:microsoft.com/office/officeart/2018/2/layout/IconVerticalSolidList"/>
    <dgm:cxn modelId="{55FED8E9-84FA-466A-AE1A-2919E8DF5EC3}" type="presParOf" srcId="{F4C4B1DB-A528-4010-AC7B-B92C13B8C0AB}" destId="{3956748F-448B-4566-A34B-31BEC19A3266}" srcOrd="3" destOrd="0" presId="urn:microsoft.com/office/officeart/2018/2/layout/IconVerticalSolidList"/>
    <dgm:cxn modelId="{9E6AD5D5-7201-4E9F-A2FA-AED01A9E70B9}" type="presParOf" srcId="{2D77A337-399F-4F70-9B2D-E8E965B11969}" destId="{2A2CC4B9-D862-4359-9459-4168BFD49A2C}" srcOrd="1" destOrd="0" presId="urn:microsoft.com/office/officeart/2018/2/layout/IconVerticalSolidList"/>
    <dgm:cxn modelId="{EDE1AA19-0F67-4156-ACF2-5DD0285F0AFF}" type="presParOf" srcId="{2D77A337-399F-4F70-9B2D-E8E965B11969}" destId="{2A4FFA8B-40DE-4312-B24D-8C7E555864C8}" srcOrd="2" destOrd="0" presId="urn:microsoft.com/office/officeart/2018/2/layout/IconVerticalSolidList"/>
    <dgm:cxn modelId="{40AC4001-6319-4A42-9E47-4A6543EA113A}" type="presParOf" srcId="{2A4FFA8B-40DE-4312-B24D-8C7E555864C8}" destId="{5D6613F2-2228-4DF5-A027-17C0031C1253}" srcOrd="0" destOrd="0" presId="urn:microsoft.com/office/officeart/2018/2/layout/IconVerticalSolidList"/>
    <dgm:cxn modelId="{134B3862-2639-40EA-A57E-615FF10E6513}" type="presParOf" srcId="{2A4FFA8B-40DE-4312-B24D-8C7E555864C8}" destId="{13C0D462-95D0-43A8-B541-7C5F99CCF3D0}" srcOrd="1" destOrd="0" presId="urn:microsoft.com/office/officeart/2018/2/layout/IconVerticalSolidList"/>
    <dgm:cxn modelId="{6788420E-E507-4E00-9982-86E9F756FF76}" type="presParOf" srcId="{2A4FFA8B-40DE-4312-B24D-8C7E555864C8}" destId="{5C88905D-0018-44BB-904A-506437574605}" srcOrd="2" destOrd="0" presId="urn:microsoft.com/office/officeart/2018/2/layout/IconVerticalSolidList"/>
    <dgm:cxn modelId="{632A5053-D875-4930-B399-7692FF348C4D}" type="presParOf" srcId="{2A4FFA8B-40DE-4312-B24D-8C7E555864C8}" destId="{9DFF4626-CD85-4DE9-96D6-61EBFDF9E346}" srcOrd="3" destOrd="0" presId="urn:microsoft.com/office/officeart/2018/2/layout/IconVerticalSolidList"/>
    <dgm:cxn modelId="{75FDA47F-FC42-43D4-B351-B1B6B89B4B8A}" type="presParOf" srcId="{2D77A337-399F-4F70-9B2D-E8E965B11969}" destId="{52D23773-2246-419D-B300-D57EDE7A9AE3}" srcOrd="3" destOrd="0" presId="urn:microsoft.com/office/officeart/2018/2/layout/IconVerticalSolidList"/>
    <dgm:cxn modelId="{C15389CF-57F6-438F-9689-7149E4B37167}" type="presParOf" srcId="{2D77A337-399F-4F70-9B2D-E8E965B11969}" destId="{6253E164-11B1-4906-A4A1-B110EEC288A6}" srcOrd="4" destOrd="0" presId="urn:microsoft.com/office/officeart/2018/2/layout/IconVerticalSolidList"/>
    <dgm:cxn modelId="{557BE98E-0C8B-4D24-9DAE-4C90FEB3ABAB}" type="presParOf" srcId="{6253E164-11B1-4906-A4A1-B110EEC288A6}" destId="{227076F2-2836-48F4-9B37-D22C4BE222F7}" srcOrd="0" destOrd="0" presId="urn:microsoft.com/office/officeart/2018/2/layout/IconVerticalSolidList"/>
    <dgm:cxn modelId="{21464C3E-1C06-4118-A249-4F2D2A837244}" type="presParOf" srcId="{6253E164-11B1-4906-A4A1-B110EEC288A6}" destId="{5CB81B1C-AD44-44C6-B713-E99BDEBBAAE4}" srcOrd="1" destOrd="0" presId="urn:microsoft.com/office/officeart/2018/2/layout/IconVerticalSolidList"/>
    <dgm:cxn modelId="{850046B0-3E2F-42DB-BCF6-72ED52AADA2E}" type="presParOf" srcId="{6253E164-11B1-4906-A4A1-B110EEC288A6}" destId="{A0FF9BEF-A388-4129-AAB3-4CADD283CD2F}" srcOrd="2" destOrd="0" presId="urn:microsoft.com/office/officeart/2018/2/layout/IconVerticalSolidList"/>
    <dgm:cxn modelId="{0966180D-FB2D-43B7-9E9F-E4BFFCA74DC5}" type="presParOf" srcId="{6253E164-11B1-4906-A4A1-B110EEC288A6}" destId="{C36ACD98-9429-4D2B-9281-067654888E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F3A5B8-F9EA-4F79-940E-E7AD9146A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4DF836-9724-415B-9E1A-EDD5E890C1CF}">
      <dgm:prSet/>
      <dgm:spPr/>
      <dgm:t>
        <a:bodyPr/>
        <a:lstStyle/>
        <a:p>
          <a:r>
            <a:rPr lang="en-US"/>
            <a:t>Każdej cyfrze przyporządkowujemy potęgę</a:t>
          </a:r>
        </a:p>
      </dgm:t>
    </dgm:pt>
    <dgm:pt modelId="{F842062A-5B29-4919-AD09-05A4795B105C}" type="parTrans" cxnId="{E00245F7-1A49-4447-8E66-CF8BFEDE2A82}">
      <dgm:prSet/>
      <dgm:spPr/>
      <dgm:t>
        <a:bodyPr/>
        <a:lstStyle/>
        <a:p>
          <a:endParaRPr lang="en-US"/>
        </a:p>
      </dgm:t>
    </dgm:pt>
    <dgm:pt modelId="{2FEEF412-7759-45F3-A2AC-D787A0DAA971}" type="sibTrans" cxnId="{E00245F7-1A49-4447-8E66-CF8BFEDE2A82}">
      <dgm:prSet/>
      <dgm:spPr/>
      <dgm:t>
        <a:bodyPr/>
        <a:lstStyle/>
        <a:p>
          <a:endParaRPr lang="en-US"/>
        </a:p>
      </dgm:t>
    </dgm:pt>
    <dgm:pt modelId="{9374633F-EF41-4903-A960-C9428C507FC0}">
      <dgm:prSet/>
      <dgm:spPr/>
      <dgm:t>
        <a:bodyPr/>
        <a:lstStyle/>
        <a:p>
          <a:r>
            <a:rPr lang="en-US"/>
            <a:t>Zaczynamy od potęgi 0 z prawej strony</a:t>
          </a:r>
        </a:p>
      </dgm:t>
    </dgm:pt>
    <dgm:pt modelId="{C84B2529-7B8E-4CF9-A488-EEAE7FD0124D}" type="parTrans" cxnId="{B4B1101B-0C54-4D83-A48E-9FD4DB4E78AB}">
      <dgm:prSet/>
      <dgm:spPr/>
      <dgm:t>
        <a:bodyPr/>
        <a:lstStyle/>
        <a:p>
          <a:endParaRPr lang="en-US"/>
        </a:p>
      </dgm:t>
    </dgm:pt>
    <dgm:pt modelId="{0D06685F-6AD7-4EAF-B2FC-365C81B1CA0B}" type="sibTrans" cxnId="{B4B1101B-0C54-4D83-A48E-9FD4DB4E78AB}">
      <dgm:prSet/>
      <dgm:spPr/>
      <dgm:t>
        <a:bodyPr/>
        <a:lstStyle/>
        <a:p>
          <a:endParaRPr lang="en-US"/>
        </a:p>
      </dgm:t>
    </dgm:pt>
    <dgm:pt modelId="{7428A81C-7CEA-4EC6-A406-66D78F04A5EF}">
      <dgm:prSet/>
      <dgm:spPr/>
      <dgm:t>
        <a:bodyPr/>
        <a:lstStyle/>
        <a:p>
          <a:r>
            <a:rPr lang="en-US"/>
            <a:t>Potęgi mnożymy przez cyfry</a:t>
          </a:r>
        </a:p>
      </dgm:t>
    </dgm:pt>
    <dgm:pt modelId="{73F5EBC7-00F9-4CD1-9531-6D6B24EF10FB}" type="parTrans" cxnId="{E4E3D410-9CBB-466F-8E44-6DD01FDB9057}">
      <dgm:prSet/>
      <dgm:spPr/>
      <dgm:t>
        <a:bodyPr/>
        <a:lstStyle/>
        <a:p>
          <a:endParaRPr lang="en-US"/>
        </a:p>
      </dgm:t>
    </dgm:pt>
    <dgm:pt modelId="{2CA0EEA1-4C85-4372-8897-6160E9618FA6}" type="sibTrans" cxnId="{E4E3D410-9CBB-466F-8E44-6DD01FDB9057}">
      <dgm:prSet/>
      <dgm:spPr/>
      <dgm:t>
        <a:bodyPr/>
        <a:lstStyle/>
        <a:p>
          <a:endParaRPr lang="en-US"/>
        </a:p>
      </dgm:t>
    </dgm:pt>
    <dgm:pt modelId="{76992B56-506F-4288-8C97-01BBED201785}">
      <dgm:prSet/>
      <dgm:spPr/>
      <dgm:t>
        <a:bodyPr/>
        <a:lstStyle/>
        <a:p>
          <a:r>
            <a:rPr lang="en-US"/>
            <a:t>Wyniki sumujemy</a:t>
          </a:r>
        </a:p>
      </dgm:t>
    </dgm:pt>
    <dgm:pt modelId="{7BBFE953-E318-4574-B2AA-7CD075816B84}" type="parTrans" cxnId="{E3B73066-3AD8-4891-B5F5-234E3FE83E90}">
      <dgm:prSet/>
      <dgm:spPr/>
      <dgm:t>
        <a:bodyPr/>
        <a:lstStyle/>
        <a:p>
          <a:endParaRPr lang="en-US"/>
        </a:p>
      </dgm:t>
    </dgm:pt>
    <dgm:pt modelId="{42F86866-41C6-4CED-8E88-A4DD32D86A77}" type="sibTrans" cxnId="{E3B73066-3AD8-4891-B5F5-234E3FE83E90}">
      <dgm:prSet/>
      <dgm:spPr/>
      <dgm:t>
        <a:bodyPr/>
        <a:lstStyle/>
        <a:p>
          <a:endParaRPr lang="en-US"/>
        </a:p>
      </dgm:t>
    </dgm:pt>
    <dgm:pt modelId="{A360F1A7-2B1D-4853-8A6B-6F0AC8040039}" type="pres">
      <dgm:prSet presAssocID="{3EF3A5B8-F9EA-4F79-940E-E7AD9146AE26}" presName="root" presStyleCnt="0">
        <dgm:presLayoutVars>
          <dgm:dir/>
          <dgm:resizeHandles val="exact"/>
        </dgm:presLayoutVars>
      </dgm:prSet>
      <dgm:spPr/>
    </dgm:pt>
    <dgm:pt modelId="{1152D837-F6E8-497A-959F-88C610913B20}" type="pres">
      <dgm:prSet presAssocID="{FF4DF836-9724-415B-9E1A-EDD5E890C1CF}" presName="compNode" presStyleCnt="0"/>
      <dgm:spPr/>
    </dgm:pt>
    <dgm:pt modelId="{660AF0BC-29C4-4CAE-A2F2-5D61D04F3C0A}" type="pres">
      <dgm:prSet presAssocID="{FF4DF836-9724-415B-9E1A-EDD5E890C1CF}" presName="bgRect" presStyleLbl="bgShp" presStyleIdx="0" presStyleCnt="4"/>
      <dgm:spPr/>
    </dgm:pt>
    <dgm:pt modelId="{F102DC20-DE95-4516-992F-21348BA88AC5}" type="pres">
      <dgm:prSet presAssocID="{FF4DF836-9724-415B-9E1A-EDD5E890C1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3537AE82-532F-46B2-80F9-3476EFACC185}" type="pres">
      <dgm:prSet presAssocID="{FF4DF836-9724-415B-9E1A-EDD5E890C1CF}" presName="spaceRect" presStyleCnt="0"/>
      <dgm:spPr/>
    </dgm:pt>
    <dgm:pt modelId="{C88FFAB6-F16E-4CD2-AB49-A983B352430D}" type="pres">
      <dgm:prSet presAssocID="{FF4DF836-9724-415B-9E1A-EDD5E890C1CF}" presName="parTx" presStyleLbl="revTx" presStyleIdx="0" presStyleCnt="4">
        <dgm:presLayoutVars>
          <dgm:chMax val="0"/>
          <dgm:chPref val="0"/>
        </dgm:presLayoutVars>
      </dgm:prSet>
      <dgm:spPr/>
    </dgm:pt>
    <dgm:pt modelId="{DD64120A-BD2A-4B2C-8D98-C66A228B9A62}" type="pres">
      <dgm:prSet presAssocID="{2FEEF412-7759-45F3-A2AC-D787A0DAA971}" presName="sibTrans" presStyleCnt="0"/>
      <dgm:spPr/>
    </dgm:pt>
    <dgm:pt modelId="{F803E633-A88A-4485-854C-41897AC05D1A}" type="pres">
      <dgm:prSet presAssocID="{9374633F-EF41-4903-A960-C9428C507FC0}" presName="compNode" presStyleCnt="0"/>
      <dgm:spPr/>
    </dgm:pt>
    <dgm:pt modelId="{3A480EEE-1501-439B-88C7-7D0E3DB94E32}" type="pres">
      <dgm:prSet presAssocID="{9374633F-EF41-4903-A960-C9428C507FC0}" presName="bgRect" presStyleLbl="bgShp" presStyleIdx="1" presStyleCnt="4"/>
      <dgm:spPr/>
    </dgm:pt>
    <dgm:pt modelId="{8C96734C-E770-4AA1-B496-77FC231AFD55}" type="pres">
      <dgm:prSet presAssocID="{9374633F-EF41-4903-A960-C9428C507F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90676F02-AB6F-4349-8475-9935581206EB}" type="pres">
      <dgm:prSet presAssocID="{9374633F-EF41-4903-A960-C9428C507FC0}" presName="spaceRect" presStyleCnt="0"/>
      <dgm:spPr/>
    </dgm:pt>
    <dgm:pt modelId="{E51AE7CB-B81F-43A5-AC23-1B9E7216FE68}" type="pres">
      <dgm:prSet presAssocID="{9374633F-EF41-4903-A960-C9428C507FC0}" presName="parTx" presStyleLbl="revTx" presStyleIdx="1" presStyleCnt="4">
        <dgm:presLayoutVars>
          <dgm:chMax val="0"/>
          <dgm:chPref val="0"/>
        </dgm:presLayoutVars>
      </dgm:prSet>
      <dgm:spPr/>
    </dgm:pt>
    <dgm:pt modelId="{9E17075D-BC63-4A24-B7AD-F7B1512E9EDF}" type="pres">
      <dgm:prSet presAssocID="{0D06685F-6AD7-4EAF-B2FC-365C81B1CA0B}" presName="sibTrans" presStyleCnt="0"/>
      <dgm:spPr/>
    </dgm:pt>
    <dgm:pt modelId="{0D383D1A-C5EB-48CC-A754-A6454E24CF1D}" type="pres">
      <dgm:prSet presAssocID="{7428A81C-7CEA-4EC6-A406-66D78F04A5EF}" presName="compNode" presStyleCnt="0"/>
      <dgm:spPr/>
    </dgm:pt>
    <dgm:pt modelId="{06952E98-B7C9-49D5-9212-0417D456F52E}" type="pres">
      <dgm:prSet presAssocID="{7428A81C-7CEA-4EC6-A406-66D78F04A5EF}" presName="bgRect" presStyleLbl="bgShp" presStyleIdx="2" presStyleCnt="4"/>
      <dgm:spPr/>
    </dgm:pt>
    <dgm:pt modelId="{3F6E37EF-1B33-4CCA-A7B1-EA49C2A77514}" type="pres">
      <dgm:prSet presAssocID="{7428A81C-7CEA-4EC6-A406-66D78F04A5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łówek"/>
        </a:ext>
      </dgm:extLst>
    </dgm:pt>
    <dgm:pt modelId="{A442B059-7245-496C-8737-B156C96E0471}" type="pres">
      <dgm:prSet presAssocID="{7428A81C-7CEA-4EC6-A406-66D78F04A5EF}" presName="spaceRect" presStyleCnt="0"/>
      <dgm:spPr/>
    </dgm:pt>
    <dgm:pt modelId="{CE4D2F02-7692-45F7-BA10-7245D49FC11F}" type="pres">
      <dgm:prSet presAssocID="{7428A81C-7CEA-4EC6-A406-66D78F04A5EF}" presName="parTx" presStyleLbl="revTx" presStyleIdx="2" presStyleCnt="4">
        <dgm:presLayoutVars>
          <dgm:chMax val="0"/>
          <dgm:chPref val="0"/>
        </dgm:presLayoutVars>
      </dgm:prSet>
      <dgm:spPr/>
    </dgm:pt>
    <dgm:pt modelId="{CBF7DC88-9F52-42E0-B8BB-F7FDF53050E3}" type="pres">
      <dgm:prSet presAssocID="{2CA0EEA1-4C85-4372-8897-6160E9618FA6}" presName="sibTrans" presStyleCnt="0"/>
      <dgm:spPr/>
    </dgm:pt>
    <dgm:pt modelId="{3346C794-F7F9-4F83-A114-6EB7F9E7E35D}" type="pres">
      <dgm:prSet presAssocID="{76992B56-506F-4288-8C97-01BBED201785}" presName="compNode" presStyleCnt="0"/>
      <dgm:spPr/>
    </dgm:pt>
    <dgm:pt modelId="{3F90D20B-4DEE-4668-BE0C-DF8CAA01A01E}" type="pres">
      <dgm:prSet presAssocID="{76992B56-506F-4288-8C97-01BBED201785}" presName="bgRect" presStyleLbl="bgShp" presStyleIdx="3" presStyleCnt="4"/>
      <dgm:spPr/>
    </dgm:pt>
    <dgm:pt modelId="{BEAFE940-9E45-4F71-9848-64394D1EB3B8}" type="pres">
      <dgm:prSet presAssocID="{76992B56-506F-4288-8C97-01BBED2017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749175B-B04F-44AB-9236-6FB329BFF4C7}" type="pres">
      <dgm:prSet presAssocID="{76992B56-506F-4288-8C97-01BBED201785}" presName="spaceRect" presStyleCnt="0"/>
      <dgm:spPr/>
    </dgm:pt>
    <dgm:pt modelId="{42D478B5-63EA-47FF-832D-13708B38C233}" type="pres">
      <dgm:prSet presAssocID="{76992B56-506F-4288-8C97-01BBED20178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391AC0C-3CDC-4753-8506-9E6D79E9D05C}" type="presOf" srcId="{FF4DF836-9724-415B-9E1A-EDD5E890C1CF}" destId="{C88FFAB6-F16E-4CD2-AB49-A983B352430D}" srcOrd="0" destOrd="0" presId="urn:microsoft.com/office/officeart/2018/2/layout/IconVerticalSolidList"/>
    <dgm:cxn modelId="{E4E3D410-9CBB-466F-8E44-6DD01FDB9057}" srcId="{3EF3A5B8-F9EA-4F79-940E-E7AD9146AE26}" destId="{7428A81C-7CEA-4EC6-A406-66D78F04A5EF}" srcOrd="2" destOrd="0" parTransId="{73F5EBC7-00F9-4CD1-9531-6D6B24EF10FB}" sibTransId="{2CA0EEA1-4C85-4372-8897-6160E9618FA6}"/>
    <dgm:cxn modelId="{B4B1101B-0C54-4D83-A48E-9FD4DB4E78AB}" srcId="{3EF3A5B8-F9EA-4F79-940E-E7AD9146AE26}" destId="{9374633F-EF41-4903-A960-C9428C507FC0}" srcOrd="1" destOrd="0" parTransId="{C84B2529-7B8E-4CF9-A488-EEAE7FD0124D}" sibTransId="{0D06685F-6AD7-4EAF-B2FC-365C81B1CA0B}"/>
    <dgm:cxn modelId="{33CE0F29-96EE-4AD4-AE73-30DE3FD15D9E}" type="presOf" srcId="{7428A81C-7CEA-4EC6-A406-66D78F04A5EF}" destId="{CE4D2F02-7692-45F7-BA10-7245D49FC11F}" srcOrd="0" destOrd="0" presId="urn:microsoft.com/office/officeart/2018/2/layout/IconVerticalSolidList"/>
    <dgm:cxn modelId="{6C58762E-99C1-4741-9D4D-7B349B6D27FF}" type="presOf" srcId="{3EF3A5B8-F9EA-4F79-940E-E7AD9146AE26}" destId="{A360F1A7-2B1D-4853-8A6B-6F0AC8040039}" srcOrd="0" destOrd="0" presId="urn:microsoft.com/office/officeart/2018/2/layout/IconVerticalSolidList"/>
    <dgm:cxn modelId="{E3B73066-3AD8-4891-B5F5-234E3FE83E90}" srcId="{3EF3A5B8-F9EA-4F79-940E-E7AD9146AE26}" destId="{76992B56-506F-4288-8C97-01BBED201785}" srcOrd="3" destOrd="0" parTransId="{7BBFE953-E318-4574-B2AA-7CD075816B84}" sibTransId="{42F86866-41C6-4CED-8E88-A4DD32D86A77}"/>
    <dgm:cxn modelId="{BCF8399E-51D6-417F-8ABE-E0AAF3D4E912}" type="presOf" srcId="{76992B56-506F-4288-8C97-01BBED201785}" destId="{42D478B5-63EA-47FF-832D-13708B38C233}" srcOrd="0" destOrd="0" presId="urn:microsoft.com/office/officeart/2018/2/layout/IconVerticalSolidList"/>
    <dgm:cxn modelId="{9F3F3DF3-22AD-4111-86E6-D19991BD74D4}" type="presOf" srcId="{9374633F-EF41-4903-A960-C9428C507FC0}" destId="{E51AE7CB-B81F-43A5-AC23-1B9E7216FE68}" srcOrd="0" destOrd="0" presId="urn:microsoft.com/office/officeart/2018/2/layout/IconVerticalSolidList"/>
    <dgm:cxn modelId="{E00245F7-1A49-4447-8E66-CF8BFEDE2A82}" srcId="{3EF3A5B8-F9EA-4F79-940E-E7AD9146AE26}" destId="{FF4DF836-9724-415B-9E1A-EDD5E890C1CF}" srcOrd="0" destOrd="0" parTransId="{F842062A-5B29-4919-AD09-05A4795B105C}" sibTransId="{2FEEF412-7759-45F3-A2AC-D787A0DAA971}"/>
    <dgm:cxn modelId="{CD811C47-2D64-4305-A674-E3BA5BE73DBB}" type="presParOf" srcId="{A360F1A7-2B1D-4853-8A6B-6F0AC8040039}" destId="{1152D837-F6E8-497A-959F-88C610913B20}" srcOrd="0" destOrd="0" presId="urn:microsoft.com/office/officeart/2018/2/layout/IconVerticalSolidList"/>
    <dgm:cxn modelId="{59E4C532-2844-49D5-8C53-F4A2932A9A3A}" type="presParOf" srcId="{1152D837-F6E8-497A-959F-88C610913B20}" destId="{660AF0BC-29C4-4CAE-A2F2-5D61D04F3C0A}" srcOrd="0" destOrd="0" presId="urn:microsoft.com/office/officeart/2018/2/layout/IconVerticalSolidList"/>
    <dgm:cxn modelId="{6884175E-344C-454C-9063-FECDDB8DDA58}" type="presParOf" srcId="{1152D837-F6E8-497A-959F-88C610913B20}" destId="{F102DC20-DE95-4516-992F-21348BA88AC5}" srcOrd="1" destOrd="0" presId="urn:microsoft.com/office/officeart/2018/2/layout/IconVerticalSolidList"/>
    <dgm:cxn modelId="{64F859AA-588A-4542-B10C-E18E6DAA9D82}" type="presParOf" srcId="{1152D837-F6E8-497A-959F-88C610913B20}" destId="{3537AE82-532F-46B2-80F9-3476EFACC185}" srcOrd="2" destOrd="0" presId="urn:microsoft.com/office/officeart/2018/2/layout/IconVerticalSolidList"/>
    <dgm:cxn modelId="{9E7AC182-8830-4949-9E50-6F18D4EB563B}" type="presParOf" srcId="{1152D837-F6E8-497A-959F-88C610913B20}" destId="{C88FFAB6-F16E-4CD2-AB49-A983B352430D}" srcOrd="3" destOrd="0" presId="urn:microsoft.com/office/officeart/2018/2/layout/IconVerticalSolidList"/>
    <dgm:cxn modelId="{5247B282-0730-436B-B8DF-F40F10EDDCCD}" type="presParOf" srcId="{A360F1A7-2B1D-4853-8A6B-6F0AC8040039}" destId="{DD64120A-BD2A-4B2C-8D98-C66A228B9A62}" srcOrd="1" destOrd="0" presId="urn:microsoft.com/office/officeart/2018/2/layout/IconVerticalSolidList"/>
    <dgm:cxn modelId="{24A56FBA-0014-4296-BDC7-1F71658FFB3B}" type="presParOf" srcId="{A360F1A7-2B1D-4853-8A6B-6F0AC8040039}" destId="{F803E633-A88A-4485-854C-41897AC05D1A}" srcOrd="2" destOrd="0" presId="urn:microsoft.com/office/officeart/2018/2/layout/IconVerticalSolidList"/>
    <dgm:cxn modelId="{77FF7E81-DC02-4A6A-82DB-A85770636FAF}" type="presParOf" srcId="{F803E633-A88A-4485-854C-41897AC05D1A}" destId="{3A480EEE-1501-439B-88C7-7D0E3DB94E32}" srcOrd="0" destOrd="0" presId="urn:microsoft.com/office/officeart/2018/2/layout/IconVerticalSolidList"/>
    <dgm:cxn modelId="{BFC1407B-BA9D-46F0-802F-185722037284}" type="presParOf" srcId="{F803E633-A88A-4485-854C-41897AC05D1A}" destId="{8C96734C-E770-4AA1-B496-77FC231AFD55}" srcOrd="1" destOrd="0" presId="urn:microsoft.com/office/officeart/2018/2/layout/IconVerticalSolidList"/>
    <dgm:cxn modelId="{259D85D6-5F24-4061-B621-8B409FC05788}" type="presParOf" srcId="{F803E633-A88A-4485-854C-41897AC05D1A}" destId="{90676F02-AB6F-4349-8475-9935581206EB}" srcOrd="2" destOrd="0" presId="urn:microsoft.com/office/officeart/2018/2/layout/IconVerticalSolidList"/>
    <dgm:cxn modelId="{B93E0AAB-0D35-447C-89B0-414895A8D6B5}" type="presParOf" srcId="{F803E633-A88A-4485-854C-41897AC05D1A}" destId="{E51AE7CB-B81F-43A5-AC23-1B9E7216FE68}" srcOrd="3" destOrd="0" presId="urn:microsoft.com/office/officeart/2018/2/layout/IconVerticalSolidList"/>
    <dgm:cxn modelId="{60BE9F50-5108-4099-903D-BE710F97685F}" type="presParOf" srcId="{A360F1A7-2B1D-4853-8A6B-6F0AC8040039}" destId="{9E17075D-BC63-4A24-B7AD-F7B1512E9EDF}" srcOrd="3" destOrd="0" presId="urn:microsoft.com/office/officeart/2018/2/layout/IconVerticalSolidList"/>
    <dgm:cxn modelId="{42607E1A-9B3D-4508-AFD0-C2FBF9DD4ACA}" type="presParOf" srcId="{A360F1A7-2B1D-4853-8A6B-6F0AC8040039}" destId="{0D383D1A-C5EB-48CC-A754-A6454E24CF1D}" srcOrd="4" destOrd="0" presId="urn:microsoft.com/office/officeart/2018/2/layout/IconVerticalSolidList"/>
    <dgm:cxn modelId="{0C6089E6-606B-46F1-952E-27BE438ED748}" type="presParOf" srcId="{0D383D1A-C5EB-48CC-A754-A6454E24CF1D}" destId="{06952E98-B7C9-49D5-9212-0417D456F52E}" srcOrd="0" destOrd="0" presId="urn:microsoft.com/office/officeart/2018/2/layout/IconVerticalSolidList"/>
    <dgm:cxn modelId="{5B949193-63EB-4457-9E48-A3AAAA02DE56}" type="presParOf" srcId="{0D383D1A-C5EB-48CC-A754-A6454E24CF1D}" destId="{3F6E37EF-1B33-4CCA-A7B1-EA49C2A77514}" srcOrd="1" destOrd="0" presId="urn:microsoft.com/office/officeart/2018/2/layout/IconVerticalSolidList"/>
    <dgm:cxn modelId="{BA9A1C8E-C356-450C-8375-AAA37AD8F3D6}" type="presParOf" srcId="{0D383D1A-C5EB-48CC-A754-A6454E24CF1D}" destId="{A442B059-7245-496C-8737-B156C96E0471}" srcOrd="2" destOrd="0" presId="urn:microsoft.com/office/officeart/2018/2/layout/IconVerticalSolidList"/>
    <dgm:cxn modelId="{D95E5953-74C8-4005-8579-81C2442372EF}" type="presParOf" srcId="{0D383D1A-C5EB-48CC-A754-A6454E24CF1D}" destId="{CE4D2F02-7692-45F7-BA10-7245D49FC11F}" srcOrd="3" destOrd="0" presId="urn:microsoft.com/office/officeart/2018/2/layout/IconVerticalSolidList"/>
    <dgm:cxn modelId="{02DC70A3-C145-423D-9556-79AEA1E75EE9}" type="presParOf" srcId="{A360F1A7-2B1D-4853-8A6B-6F0AC8040039}" destId="{CBF7DC88-9F52-42E0-B8BB-F7FDF53050E3}" srcOrd="5" destOrd="0" presId="urn:microsoft.com/office/officeart/2018/2/layout/IconVerticalSolidList"/>
    <dgm:cxn modelId="{2A02D479-E496-485F-9C8A-A98BCBDC2C44}" type="presParOf" srcId="{A360F1A7-2B1D-4853-8A6B-6F0AC8040039}" destId="{3346C794-F7F9-4F83-A114-6EB7F9E7E35D}" srcOrd="6" destOrd="0" presId="urn:microsoft.com/office/officeart/2018/2/layout/IconVerticalSolidList"/>
    <dgm:cxn modelId="{7CD97DF9-0F5C-4D14-8E4A-317A48E38B08}" type="presParOf" srcId="{3346C794-F7F9-4F83-A114-6EB7F9E7E35D}" destId="{3F90D20B-4DEE-4668-BE0C-DF8CAA01A01E}" srcOrd="0" destOrd="0" presId="urn:microsoft.com/office/officeart/2018/2/layout/IconVerticalSolidList"/>
    <dgm:cxn modelId="{F5070385-4995-44A8-BE47-D1C13B9A23D9}" type="presParOf" srcId="{3346C794-F7F9-4F83-A114-6EB7F9E7E35D}" destId="{BEAFE940-9E45-4F71-9848-64394D1EB3B8}" srcOrd="1" destOrd="0" presId="urn:microsoft.com/office/officeart/2018/2/layout/IconVerticalSolidList"/>
    <dgm:cxn modelId="{6299775C-C1C1-4C27-9444-C99B31D3D299}" type="presParOf" srcId="{3346C794-F7F9-4F83-A114-6EB7F9E7E35D}" destId="{B749175B-B04F-44AB-9236-6FB329BFF4C7}" srcOrd="2" destOrd="0" presId="urn:microsoft.com/office/officeart/2018/2/layout/IconVerticalSolidList"/>
    <dgm:cxn modelId="{7B7ADF42-F839-43C7-8868-842BCB1A53AF}" type="presParOf" srcId="{3346C794-F7F9-4F83-A114-6EB7F9E7E35D}" destId="{42D478B5-63EA-47FF-832D-13708B38C2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1AE090-A7AB-4059-9FCE-0C501E3BF20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B5BC015-32A9-4543-B45D-BE047271F9FE}">
      <dgm:prSet/>
      <dgm:spPr/>
      <dgm:t>
        <a:bodyPr/>
        <a:lstStyle/>
        <a:p>
          <a:r>
            <a:rPr lang="pl-PL"/>
            <a:t>Określamy, na ilu bitach ma zostać zapisana liczba</a:t>
          </a:r>
          <a:endParaRPr lang="en-US"/>
        </a:p>
      </dgm:t>
    </dgm:pt>
    <dgm:pt modelId="{CC1E9799-E151-4D44-A924-F12175D7DAC2}" type="parTrans" cxnId="{5692A983-CF54-4B08-BDEB-DCABD93D8A15}">
      <dgm:prSet/>
      <dgm:spPr/>
      <dgm:t>
        <a:bodyPr/>
        <a:lstStyle/>
        <a:p>
          <a:endParaRPr lang="en-US"/>
        </a:p>
      </dgm:t>
    </dgm:pt>
    <dgm:pt modelId="{B04B3DF8-CB88-4CF4-9B40-4CBEA95DC135}" type="sibTrans" cxnId="{5692A983-CF54-4B08-BDEB-DCABD93D8A15}">
      <dgm:prSet/>
      <dgm:spPr/>
      <dgm:t>
        <a:bodyPr/>
        <a:lstStyle/>
        <a:p>
          <a:endParaRPr lang="en-US"/>
        </a:p>
      </dgm:t>
    </dgm:pt>
    <dgm:pt modelId="{9766FD69-E90B-4408-AE84-DFA1859707B1}">
      <dgm:prSet/>
      <dgm:spPr/>
      <dgm:t>
        <a:bodyPr/>
        <a:lstStyle/>
        <a:p>
          <a:r>
            <a:rPr lang="en-US"/>
            <a:t>Obliczamy postać binarną wartości bezwzględnej</a:t>
          </a:r>
        </a:p>
      </dgm:t>
    </dgm:pt>
    <dgm:pt modelId="{0CF1B302-715A-4EDC-B09F-C20E9B01E2C6}" type="parTrans" cxnId="{5698E7C1-5956-4366-8E4C-6ED9E57B0628}">
      <dgm:prSet/>
      <dgm:spPr/>
      <dgm:t>
        <a:bodyPr/>
        <a:lstStyle/>
        <a:p>
          <a:endParaRPr lang="en-US"/>
        </a:p>
      </dgm:t>
    </dgm:pt>
    <dgm:pt modelId="{A756D6A9-F215-4037-B975-FEC3BC28452D}" type="sibTrans" cxnId="{5698E7C1-5956-4366-8E4C-6ED9E57B0628}">
      <dgm:prSet/>
      <dgm:spPr/>
      <dgm:t>
        <a:bodyPr/>
        <a:lstStyle/>
        <a:p>
          <a:endParaRPr lang="en-US"/>
        </a:p>
      </dgm:t>
    </dgm:pt>
    <dgm:pt modelId="{84356E4C-7F11-42A7-8F54-22B3E6E63F78}">
      <dgm:prSet/>
      <dgm:spPr/>
      <dgm:t>
        <a:bodyPr/>
        <a:lstStyle/>
        <a:p>
          <a:r>
            <a:rPr lang="en-US"/>
            <a:t>Uzupełniamy zerami do porządanej liczby bitów</a:t>
          </a:r>
        </a:p>
      </dgm:t>
    </dgm:pt>
    <dgm:pt modelId="{F163E21B-2584-4051-826A-4B74DE257CC8}" type="parTrans" cxnId="{D270E160-A1F0-47AE-9642-C77ED83397C4}">
      <dgm:prSet/>
      <dgm:spPr/>
      <dgm:t>
        <a:bodyPr/>
        <a:lstStyle/>
        <a:p>
          <a:endParaRPr lang="en-US"/>
        </a:p>
      </dgm:t>
    </dgm:pt>
    <dgm:pt modelId="{E967844E-E3B1-4E8C-AA89-81C789AB6A17}" type="sibTrans" cxnId="{D270E160-A1F0-47AE-9642-C77ED83397C4}">
      <dgm:prSet/>
      <dgm:spPr/>
      <dgm:t>
        <a:bodyPr/>
        <a:lstStyle/>
        <a:p>
          <a:endParaRPr lang="en-US"/>
        </a:p>
      </dgm:t>
    </dgm:pt>
    <dgm:pt modelId="{BF58693B-5673-4448-A845-B23CAF61D851}">
      <dgm:prSet/>
      <dgm:spPr/>
      <dgm:t>
        <a:bodyPr/>
        <a:lstStyle/>
        <a:p>
          <a:r>
            <a:rPr lang="en-US"/>
            <a:t>Zamieniamy cyfry na przeciwne</a:t>
          </a:r>
        </a:p>
      </dgm:t>
    </dgm:pt>
    <dgm:pt modelId="{8AD06632-B9F2-445D-9617-E0DB1BB2001B}" type="parTrans" cxnId="{25B68423-DBD4-4307-B72B-F7FF07F80A1D}">
      <dgm:prSet/>
      <dgm:spPr/>
      <dgm:t>
        <a:bodyPr/>
        <a:lstStyle/>
        <a:p>
          <a:endParaRPr lang="en-US"/>
        </a:p>
      </dgm:t>
    </dgm:pt>
    <dgm:pt modelId="{4B71BD56-F9CB-4017-B160-0E26B7991B42}" type="sibTrans" cxnId="{25B68423-DBD4-4307-B72B-F7FF07F80A1D}">
      <dgm:prSet/>
      <dgm:spPr/>
      <dgm:t>
        <a:bodyPr/>
        <a:lstStyle/>
        <a:p>
          <a:endParaRPr lang="en-US"/>
        </a:p>
      </dgm:t>
    </dgm:pt>
    <dgm:pt modelId="{038E4624-96EB-4B39-9524-2FEE6F96BD87}">
      <dgm:prSet/>
      <dgm:spPr/>
      <dgm:t>
        <a:bodyPr/>
        <a:lstStyle/>
        <a:p>
          <a:r>
            <a:rPr lang="en-US"/>
            <a:t>Dodajemy binarną jedynkę</a:t>
          </a:r>
        </a:p>
      </dgm:t>
    </dgm:pt>
    <dgm:pt modelId="{BC07BE6B-C860-4D8B-86F4-7CF057A630DE}" type="parTrans" cxnId="{11399124-1F50-4C0D-A0FF-0C3AD880B88E}">
      <dgm:prSet/>
      <dgm:spPr/>
      <dgm:t>
        <a:bodyPr/>
        <a:lstStyle/>
        <a:p>
          <a:endParaRPr lang="en-US"/>
        </a:p>
      </dgm:t>
    </dgm:pt>
    <dgm:pt modelId="{93C773D7-0338-4E66-B002-9968033C9A0D}" type="sibTrans" cxnId="{11399124-1F50-4C0D-A0FF-0C3AD880B88E}">
      <dgm:prSet/>
      <dgm:spPr/>
      <dgm:t>
        <a:bodyPr/>
        <a:lstStyle/>
        <a:p>
          <a:endParaRPr lang="en-US"/>
        </a:p>
      </dgm:t>
    </dgm:pt>
    <dgm:pt modelId="{9908D1F3-3920-4F0E-B541-B863C1B02F5D}" type="pres">
      <dgm:prSet presAssocID="{B01AE090-A7AB-4059-9FCE-0C501E3BF208}" presName="linear" presStyleCnt="0">
        <dgm:presLayoutVars>
          <dgm:animLvl val="lvl"/>
          <dgm:resizeHandles val="exact"/>
        </dgm:presLayoutVars>
      </dgm:prSet>
      <dgm:spPr/>
    </dgm:pt>
    <dgm:pt modelId="{EA198F58-BC80-4462-8673-7CE095456E5A}" type="pres">
      <dgm:prSet presAssocID="{2B5BC015-32A9-4543-B45D-BE047271F9F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24A9BF2-0710-4631-B072-49B9C636C533}" type="pres">
      <dgm:prSet presAssocID="{B04B3DF8-CB88-4CF4-9B40-4CBEA95DC135}" presName="spacer" presStyleCnt="0"/>
      <dgm:spPr/>
    </dgm:pt>
    <dgm:pt modelId="{17673E57-4DBF-4645-933C-3C20462195CA}" type="pres">
      <dgm:prSet presAssocID="{9766FD69-E90B-4408-AE84-DFA1859707B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0679D16-AB7A-43F3-A687-2C38F6FF79B4}" type="pres">
      <dgm:prSet presAssocID="{A756D6A9-F215-4037-B975-FEC3BC28452D}" presName="spacer" presStyleCnt="0"/>
      <dgm:spPr/>
    </dgm:pt>
    <dgm:pt modelId="{4B10719D-2B65-4BD4-A6DF-E8A1F93F5121}" type="pres">
      <dgm:prSet presAssocID="{84356E4C-7F11-42A7-8F54-22B3E6E63F7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A96591-EC66-4976-A180-A80EDC0213AE}" type="pres">
      <dgm:prSet presAssocID="{E967844E-E3B1-4E8C-AA89-81C789AB6A17}" presName="spacer" presStyleCnt="0"/>
      <dgm:spPr/>
    </dgm:pt>
    <dgm:pt modelId="{BDAE5D6D-8825-4D6A-8082-A6A4C00D40E5}" type="pres">
      <dgm:prSet presAssocID="{BF58693B-5673-4448-A845-B23CAF61D85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FB54BC1-62AD-46EC-85AB-3C68795CCA22}" type="pres">
      <dgm:prSet presAssocID="{4B71BD56-F9CB-4017-B160-0E26B7991B42}" presName="spacer" presStyleCnt="0"/>
      <dgm:spPr/>
    </dgm:pt>
    <dgm:pt modelId="{2368EC2C-5021-45FC-8CF3-26A14BAA91A6}" type="pres">
      <dgm:prSet presAssocID="{038E4624-96EB-4B39-9524-2FEE6F96BD8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880F11-84A1-4E81-A8E3-B1B79EF9EA8C}" type="presOf" srcId="{038E4624-96EB-4B39-9524-2FEE6F96BD87}" destId="{2368EC2C-5021-45FC-8CF3-26A14BAA91A6}" srcOrd="0" destOrd="0" presId="urn:microsoft.com/office/officeart/2005/8/layout/vList2"/>
    <dgm:cxn modelId="{25B68423-DBD4-4307-B72B-F7FF07F80A1D}" srcId="{B01AE090-A7AB-4059-9FCE-0C501E3BF208}" destId="{BF58693B-5673-4448-A845-B23CAF61D851}" srcOrd="3" destOrd="0" parTransId="{8AD06632-B9F2-445D-9617-E0DB1BB2001B}" sibTransId="{4B71BD56-F9CB-4017-B160-0E26B7991B42}"/>
    <dgm:cxn modelId="{11399124-1F50-4C0D-A0FF-0C3AD880B88E}" srcId="{B01AE090-A7AB-4059-9FCE-0C501E3BF208}" destId="{038E4624-96EB-4B39-9524-2FEE6F96BD87}" srcOrd="4" destOrd="0" parTransId="{BC07BE6B-C860-4D8B-86F4-7CF057A630DE}" sibTransId="{93C773D7-0338-4E66-B002-9968033C9A0D}"/>
    <dgm:cxn modelId="{F43F7927-E30A-45DB-9251-C2C1AA027388}" type="presOf" srcId="{BF58693B-5673-4448-A845-B23CAF61D851}" destId="{BDAE5D6D-8825-4D6A-8082-A6A4C00D40E5}" srcOrd="0" destOrd="0" presId="urn:microsoft.com/office/officeart/2005/8/layout/vList2"/>
    <dgm:cxn modelId="{6AC9AC2D-BC9F-4826-B6C0-E8B4B122B054}" type="presOf" srcId="{9766FD69-E90B-4408-AE84-DFA1859707B1}" destId="{17673E57-4DBF-4645-933C-3C20462195CA}" srcOrd="0" destOrd="0" presId="urn:microsoft.com/office/officeart/2005/8/layout/vList2"/>
    <dgm:cxn modelId="{D270E160-A1F0-47AE-9642-C77ED83397C4}" srcId="{B01AE090-A7AB-4059-9FCE-0C501E3BF208}" destId="{84356E4C-7F11-42A7-8F54-22B3E6E63F78}" srcOrd="2" destOrd="0" parTransId="{F163E21B-2584-4051-826A-4B74DE257CC8}" sibTransId="{E967844E-E3B1-4E8C-AA89-81C789AB6A17}"/>
    <dgm:cxn modelId="{DB92D25A-B49E-4032-AE78-056EA708FCFE}" type="presOf" srcId="{B01AE090-A7AB-4059-9FCE-0C501E3BF208}" destId="{9908D1F3-3920-4F0E-B541-B863C1B02F5D}" srcOrd="0" destOrd="0" presId="urn:microsoft.com/office/officeart/2005/8/layout/vList2"/>
    <dgm:cxn modelId="{5692A983-CF54-4B08-BDEB-DCABD93D8A15}" srcId="{B01AE090-A7AB-4059-9FCE-0C501E3BF208}" destId="{2B5BC015-32A9-4543-B45D-BE047271F9FE}" srcOrd="0" destOrd="0" parTransId="{CC1E9799-E151-4D44-A924-F12175D7DAC2}" sibTransId="{B04B3DF8-CB88-4CF4-9B40-4CBEA95DC135}"/>
    <dgm:cxn modelId="{69435491-3EE5-46DB-97D6-9388CFB08B71}" type="presOf" srcId="{2B5BC015-32A9-4543-B45D-BE047271F9FE}" destId="{EA198F58-BC80-4462-8673-7CE095456E5A}" srcOrd="0" destOrd="0" presId="urn:microsoft.com/office/officeart/2005/8/layout/vList2"/>
    <dgm:cxn modelId="{5698E7C1-5956-4366-8E4C-6ED9E57B0628}" srcId="{B01AE090-A7AB-4059-9FCE-0C501E3BF208}" destId="{9766FD69-E90B-4408-AE84-DFA1859707B1}" srcOrd="1" destOrd="0" parTransId="{0CF1B302-715A-4EDC-B09F-C20E9B01E2C6}" sibTransId="{A756D6A9-F215-4037-B975-FEC3BC28452D}"/>
    <dgm:cxn modelId="{B737EADE-F06E-4A4E-9851-A86634E2186E}" type="presOf" srcId="{84356E4C-7F11-42A7-8F54-22B3E6E63F78}" destId="{4B10719D-2B65-4BD4-A6DF-E8A1F93F5121}" srcOrd="0" destOrd="0" presId="urn:microsoft.com/office/officeart/2005/8/layout/vList2"/>
    <dgm:cxn modelId="{E09770B8-DC16-4983-A873-2E301F9CA279}" type="presParOf" srcId="{9908D1F3-3920-4F0E-B541-B863C1B02F5D}" destId="{EA198F58-BC80-4462-8673-7CE095456E5A}" srcOrd="0" destOrd="0" presId="urn:microsoft.com/office/officeart/2005/8/layout/vList2"/>
    <dgm:cxn modelId="{DF58C5B0-9F99-4A75-8278-10B7D05BA3F1}" type="presParOf" srcId="{9908D1F3-3920-4F0E-B541-B863C1B02F5D}" destId="{F24A9BF2-0710-4631-B072-49B9C636C533}" srcOrd="1" destOrd="0" presId="urn:microsoft.com/office/officeart/2005/8/layout/vList2"/>
    <dgm:cxn modelId="{85799118-CF01-43AA-B552-88C2D8CFF6DB}" type="presParOf" srcId="{9908D1F3-3920-4F0E-B541-B863C1B02F5D}" destId="{17673E57-4DBF-4645-933C-3C20462195CA}" srcOrd="2" destOrd="0" presId="urn:microsoft.com/office/officeart/2005/8/layout/vList2"/>
    <dgm:cxn modelId="{CA3AE6B9-B4C1-4AA2-BE35-291EFB9348CA}" type="presParOf" srcId="{9908D1F3-3920-4F0E-B541-B863C1B02F5D}" destId="{20679D16-AB7A-43F3-A687-2C38F6FF79B4}" srcOrd="3" destOrd="0" presId="urn:microsoft.com/office/officeart/2005/8/layout/vList2"/>
    <dgm:cxn modelId="{C482B056-9FB4-4655-9532-9361208C1DF5}" type="presParOf" srcId="{9908D1F3-3920-4F0E-B541-B863C1B02F5D}" destId="{4B10719D-2B65-4BD4-A6DF-E8A1F93F5121}" srcOrd="4" destOrd="0" presId="urn:microsoft.com/office/officeart/2005/8/layout/vList2"/>
    <dgm:cxn modelId="{005B391C-C119-4A38-BCB8-6FD3C0601749}" type="presParOf" srcId="{9908D1F3-3920-4F0E-B541-B863C1B02F5D}" destId="{F1A96591-EC66-4976-A180-A80EDC0213AE}" srcOrd="5" destOrd="0" presId="urn:microsoft.com/office/officeart/2005/8/layout/vList2"/>
    <dgm:cxn modelId="{35FCAC77-ABD2-47F3-BEE2-612E4243845C}" type="presParOf" srcId="{9908D1F3-3920-4F0E-B541-B863C1B02F5D}" destId="{BDAE5D6D-8825-4D6A-8082-A6A4C00D40E5}" srcOrd="6" destOrd="0" presId="urn:microsoft.com/office/officeart/2005/8/layout/vList2"/>
    <dgm:cxn modelId="{8C49EF5C-F042-4523-AD27-B02F9D17CBDD}" type="presParOf" srcId="{9908D1F3-3920-4F0E-B541-B863C1B02F5D}" destId="{9FB54BC1-62AD-46EC-85AB-3C68795CCA22}" srcOrd="7" destOrd="0" presId="urn:microsoft.com/office/officeart/2005/8/layout/vList2"/>
    <dgm:cxn modelId="{AA6D4062-3254-49E5-AEF2-C5255828D469}" type="presParOf" srcId="{9908D1F3-3920-4F0E-B541-B863C1B02F5D}" destId="{2368EC2C-5021-45FC-8CF3-26A14BAA91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E294F6-753B-40AA-BD10-BF419C291E24}" type="doc">
      <dgm:prSet loTypeId="urn:microsoft.com/office/officeart/2005/8/layout/vProcess5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8D1D680-D703-466A-9180-EDC0780DC6CD}">
      <dgm:prSet/>
      <dgm:spPr/>
      <dgm:t>
        <a:bodyPr/>
        <a:lstStyle/>
        <a:p>
          <a:r>
            <a:rPr lang="en-US" dirty="0" err="1"/>
            <a:t>Pierwszy</a:t>
          </a:r>
          <a:r>
            <a:rPr lang="en-US" dirty="0"/>
            <a:t> bit (</a:t>
          </a:r>
          <a:r>
            <a:rPr lang="en-US" dirty="0" err="1"/>
            <a:t>najbardziej</a:t>
          </a:r>
          <a:r>
            <a:rPr lang="en-US" dirty="0"/>
            <a:t> </a:t>
          </a:r>
          <a:r>
            <a:rPr lang="en-US" dirty="0" err="1"/>
            <a:t>znaczący</a:t>
          </a:r>
          <a:r>
            <a:rPr lang="en-US" dirty="0"/>
            <a:t>) </a:t>
          </a:r>
          <a:r>
            <a:rPr lang="en-US" dirty="0" err="1"/>
            <a:t>mnożymy</a:t>
          </a:r>
          <a:r>
            <a:rPr lang="en-US" dirty="0"/>
            <a:t> </a:t>
          </a:r>
          <a:r>
            <a:rPr lang="en-US" dirty="0" err="1"/>
            <a:t>przez</a:t>
          </a:r>
          <a:r>
            <a:rPr lang="en-US" dirty="0"/>
            <a:t> -1</a:t>
          </a:r>
        </a:p>
      </dgm:t>
    </dgm:pt>
    <dgm:pt modelId="{72BD7D7E-D808-4FEF-9D96-8478EA899DFA}" type="parTrans" cxnId="{D8CC06DC-D5F9-4190-A287-13C604252439}">
      <dgm:prSet/>
      <dgm:spPr/>
      <dgm:t>
        <a:bodyPr/>
        <a:lstStyle/>
        <a:p>
          <a:endParaRPr lang="en-US"/>
        </a:p>
      </dgm:t>
    </dgm:pt>
    <dgm:pt modelId="{A4A53693-42A0-41A0-9FFB-27D461BEBC7F}" type="sibTrans" cxnId="{D8CC06DC-D5F9-4190-A287-13C604252439}">
      <dgm:prSet/>
      <dgm:spPr/>
      <dgm:t>
        <a:bodyPr/>
        <a:lstStyle/>
        <a:p>
          <a:endParaRPr lang="en-US"/>
        </a:p>
      </dgm:t>
    </dgm:pt>
    <dgm:pt modelId="{BC1102ED-C1C3-4A48-8297-CD530CC78BEC}">
      <dgm:prSet/>
      <dgm:spPr/>
      <dgm:t>
        <a:bodyPr/>
        <a:lstStyle/>
        <a:p>
          <a:r>
            <a:rPr lang="en-US"/>
            <a:t>Dalsza konwersja jak </a:t>
          </a:r>
          <a:br>
            <a:rPr lang="pl-PL"/>
          </a:br>
          <a:r>
            <a:rPr lang="en-US"/>
            <a:t>w standardowym przypadku</a:t>
          </a:r>
        </a:p>
      </dgm:t>
    </dgm:pt>
    <dgm:pt modelId="{68884ED5-9B95-4186-BF52-28DE9D0F9D83}" type="parTrans" cxnId="{F215898C-BC7E-459A-8E14-6C79DAF28FD9}">
      <dgm:prSet/>
      <dgm:spPr/>
      <dgm:t>
        <a:bodyPr/>
        <a:lstStyle/>
        <a:p>
          <a:endParaRPr lang="en-US"/>
        </a:p>
      </dgm:t>
    </dgm:pt>
    <dgm:pt modelId="{105343F4-874A-4206-894B-7F4EEF659F8E}" type="sibTrans" cxnId="{F215898C-BC7E-459A-8E14-6C79DAF28FD9}">
      <dgm:prSet/>
      <dgm:spPr/>
      <dgm:t>
        <a:bodyPr/>
        <a:lstStyle/>
        <a:p>
          <a:endParaRPr lang="en-US"/>
        </a:p>
      </dgm:t>
    </dgm:pt>
    <dgm:pt modelId="{0D95252A-C201-47F1-9798-9D56A749DEE8}" type="pres">
      <dgm:prSet presAssocID="{89E294F6-753B-40AA-BD10-BF419C291E24}" presName="outerComposite" presStyleCnt="0">
        <dgm:presLayoutVars>
          <dgm:chMax val="5"/>
          <dgm:dir/>
          <dgm:resizeHandles val="exact"/>
        </dgm:presLayoutVars>
      </dgm:prSet>
      <dgm:spPr/>
    </dgm:pt>
    <dgm:pt modelId="{10895C6C-39C7-4F8A-8282-4664A0671395}" type="pres">
      <dgm:prSet presAssocID="{89E294F6-753B-40AA-BD10-BF419C291E24}" presName="dummyMaxCanvas" presStyleCnt="0">
        <dgm:presLayoutVars/>
      </dgm:prSet>
      <dgm:spPr/>
    </dgm:pt>
    <dgm:pt modelId="{5F591E6B-C68D-4517-A259-A17CFF7BEF9C}" type="pres">
      <dgm:prSet presAssocID="{89E294F6-753B-40AA-BD10-BF419C291E24}" presName="TwoNodes_1" presStyleLbl="node1" presStyleIdx="0" presStyleCnt="2">
        <dgm:presLayoutVars>
          <dgm:bulletEnabled val="1"/>
        </dgm:presLayoutVars>
      </dgm:prSet>
      <dgm:spPr/>
    </dgm:pt>
    <dgm:pt modelId="{59BB6CD3-DEA2-4907-81CC-B5E71D9C1DB7}" type="pres">
      <dgm:prSet presAssocID="{89E294F6-753B-40AA-BD10-BF419C291E24}" presName="TwoNodes_2" presStyleLbl="node1" presStyleIdx="1" presStyleCnt="2">
        <dgm:presLayoutVars>
          <dgm:bulletEnabled val="1"/>
        </dgm:presLayoutVars>
      </dgm:prSet>
      <dgm:spPr/>
    </dgm:pt>
    <dgm:pt modelId="{A5B6A4DE-AF97-4036-A42F-1F34C845A78E}" type="pres">
      <dgm:prSet presAssocID="{89E294F6-753B-40AA-BD10-BF419C291E24}" presName="TwoConn_1-2" presStyleLbl="fgAccFollowNode1" presStyleIdx="0" presStyleCnt="1">
        <dgm:presLayoutVars>
          <dgm:bulletEnabled val="1"/>
        </dgm:presLayoutVars>
      </dgm:prSet>
      <dgm:spPr/>
    </dgm:pt>
    <dgm:pt modelId="{A58C6806-949E-44F7-8216-67B4113605F5}" type="pres">
      <dgm:prSet presAssocID="{89E294F6-753B-40AA-BD10-BF419C291E24}" presName="TwoNodes_1_text" presStyleLbl="node1" presStyleIdx="1" presStyleCnt="2">
        <dgm:presLayoutVars>
          <dgm:bulletEnabled val="1"/>
        </dgm:presLayoutVars>
      </dgm:prSet>
      <dgm:spPr/>
    </dgm:pt>
    <dgm:pt modelId="{3C1F0F86-5F82-430B-868B-2618C03E2AD6}" type="pres">
      <dgm:prSet presAssocID="{89E294F6-753B-40AA-BD10-BF419C291E24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E261611-088E-438C-8313-0CC3827107F1}" type="presOf" srcId="{BC1102ED-C1C3-4A48-8297-CD530CC78BEC}" destId="{3C1F0F86-5F82-430B-868B-2618C03E2AD6}" srcOrd="1" destOrd="0" presId="urn:microsoft.com/office/officeart/2005/8/layout/vProcess5"/>
    <dgm:cxn modelId="{2309D239-05C4-4ECD-A55D-7B97E0EDBAB4}" type="presOf" srcId="{18D1D680-D703-466A-9180-EDC0780DC6CD}" destId="{5F591E6B-C68D-4517-A259-A17CFF7BEF9C}" srcOrd="0" destOrd="0" presId="urn:microsoft.com/office/officeart/2005/8/layout/vProcess5"/>
    <dgm:cxn modelId="{C992CC3C-4ED3-42FB-BD85-FC1F19258C51}" type="presOf" srcId="{A4A53693-42A0-41A0-9FFB-27D461BEBC7F}" destId="{A5B6A4DE-AF97-4036-A42F-1F34C845A78E}" srcOrd="0" destOrd="0" presId="urn:microsoft.com/office/officeart/2005/8/layout/vProcess5"/>
    <dgm:cxn modelId="{E1251647-4764-46C3-B547-92273C2F2955}" type="presOf" srcId="{18D1D680-D703-466A-9180-EDC0780DC6CD}" destId="{A58C6806-949E-44F7-8216-67B4113605F5}" srcOrd="1" destOrd="0" presId="urn:microsoft.com/office/officeart/2005/8/layout/vProcess5"/>
    <dgm:cxn modelId="{06E62C4F-B69E-4E49-8083-B7716F09DD12}" type="presOf" srcId="{BC1102ED-C1C3-4A48-8297-CD530CC78BEC}" destId="{59BB6CD3-DEA2-4907-81CC-B5E71D9C1DB7}" srcOrd="0" destOrd="0" presId="urn:microsoft.com/office/officeart/2005/8/layout/vProcess5"/>
    <dgm:cxn modelId="{F215898C-BC7E-459A-8E14-6C79DAF28FD9}" srcId="{89E294F6-753B-40AA-BD10-BF419C291E24}" destId="{BC1102ED-C1C3-4A48-8297-CD530CC78BEC}" srcOrd="1" destOrd="0" parTransId="{68884ED5-9B95-4186-BF52-28DE9D0F9D83}" sibTransId="{105343F4-874A-4206-894B-7F4EEF659F8E}"/>
    <dgm:cxn modelId="{1475B4B1-9215-4D23-A583-CD57B0DAE996}" type="presOf" srcId="{89E294F6-753B-40AA-BD10-BF419C291E24}" destId="{0D95252A-C201-47F1-9798-9D56A749DEE8}" srcOrd="0" destOrd="0" presId="urn:microsoft.com/office/officeart/2005/8/layout/vProcess5"/>
    <dgm:cxn modelId="{D8CC06DC-D5F9-4190-A287-13C604252439}" srcId="{89E294F6-753B-40AA-BD10-BF419C291E24}" destId="{18D1D680-D703-466A-9180-EDC0780DC6CD}" srcOrd="0" destOrd="0" parTransId="{72BD7D7E-D808-4FEF-9D96-8478EA899DFA}" sibTransId="{A4A53693-42A0-41A0-9FFB-27D461BEBC7F}"/>
    <dgm:cxn modelId="{12F1302F-44B3-4748-8C52-E8CDA3B98630}" type="presParOf" srcId="{0D95252A-C201-47F1-9798-9D56A749DEE8}" destId="{10895C6C-39C7-4F8A-8282-4664A0671395}" srcOrd="0" destOrd="0" presId="urn:microsoft.com/office/officeart/2005/8/layout/vProcess5"/>
    <dgm:cxn modelId="{A9DA2BAE-A86C-490C-842E-74116D202B8D}" type="presParOf" srcId="{0D95252A-C201-47F1-9798-9D56A749DEE8}" destId="{5F591E6B-C68D-4517-A259-A17CFF7BEF9C}" srcOrd="1" destOrd="0" presId="urn:microsoft.com/office/officeart/2005/8/layout/vProcess5"/>
    <dgm:cxn modelId="{1459EDB3-8720-43B2-90BD-AF99BCE835D0}" type="presParOf" srcId="{0D95252A-C201-47F1-9798-9D56A749DEE8}" destId="{59BB6CD3-DEA2-4907-81CC-B5E71D9C1DB7}" srcOrd="2" destOrd="0" presId="urn:microsoft.com/office/officeart/2005/8/layout/vProcess5"/>
    <dgm:cxn modelId="{114AD2E0-BCA8-40DF-A13D-777401B0782A}" type="presParOf" srcId="{0D95252A-C201-47F1-9798-9D56A749DEE8}" destId="{A5B6A4DE-AF97-4036-A42F-1F34C845A78E}" srcOrd="3" destOrd="0" presId="urn:microsoft.com/office/officeart/2005/8/layout/vProcess5"/>
    <dgm:cxn modelId="{12BBCB57-32BD-4A46-A656-CA04B278556B}" type="presParOf" srcId="{0D95252A-C201-47F1-9798-9D56A749DEE8}" destId="{A58C6806-949E-44F7-8216-67B4113605F5}" srcOrd="4" destOrd="0" presId="urn:microsoft.com/office/officeart/2005/8/layout/vProcess5"/>
    <dgm:cxn modelId="{23DB92C0-2812-4B86-B820-771459B01983}" type="presParOf" srcId="{0D95252A-C201-47F1-9798-9D56A749DEE8}" destId="{3C1F0F86-5F82-430B-868B-2618C03E2AD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DB50A6-976A-4C4E-B566-E35C95AC0F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FDED18-8F58-4CFA-AC6E-D61841869D25}">
      <dgm:prSet/>
      <dgm:spPr/>
      <dgm:t>
        <a:bodyPr/>
        <a:lstStyle/>
        <a:p>
          <a:r>
            <a:rPr lang="en-US"/>
            <a:t>Część całkowitą konwertujemy standardowo</a:t>
          </a:r>
        </a:p>
      </dgm:t>
    </dgm:pt>
    <dgm:pt modelId="{9DB86253-58C7-4720-8905-6E1CC9D577F5}" type="parTrans" cxnId="{263DBFDD-B6E9-4A29-A3F9-0EC2E32ADA97}">
      <dgm:prSet/>
      <dgm:spPr/>
      <dgm:t>
        <a:bodyPr/>
        <a:lstStyle/>
        <a:p>
          <a:endParaRPr lang="en-US"/>
        </a:p>
      </dgm:t>
    </dgm:pt>
    <dgm:pt modelId="{76D7C641-EC4E-434E-864F-9565F4AB8A2A}" type="sibTrans" cxnId="{263DBFDD-B6E9-4A29-A3F9-0EC2E32ADA97}">
      <dgm:prSet/>
      <dgm:spPr/>
      <dgm:t>
        <a:bodyPr/>
        <a:lstStyle/>
        <a:p>
          <a:endParaRPr lang="en-US"/>
        </a:p>
      </dgm:t>
    </dgm:pt>
    <dgm:pt modelId="{BC849E3B-6665-4657-95C7-BF9303A8C3DB}">
      <dgm:prSet/>
      <dgm:spPr/>
      <dgm:t>
        <a:bodyPr/>
        <a:lstStyle/>
        <a:p>
          <a:r>
            <a:rPr lang="en-US" dirty="0" err="1"/>
            <a:t>Część</a:t>
          </a:r>
          <a:r>
            <a:rPr lang="en-US" dirty="0"/>
            <a:t> </a:t>
          </a:r>
          <a:r>
            <a:rPr lang="en-US" dirty="0" err="1"/>
            <a:t>ułamkową</a:t>
          </a:r>
          <a:r>
            <a:rPr lang="en-US" dirty="0"/>
            <a:t> </a:t>
          </a:r>
          <a:r>
            <a:rPr lang="en-US" dirty="0" err="1"/>
            <a:t>zamiast</a:t>
          </a:r>
          <a:r>
            <a:rPr lang="en-US" dirty="0"/>
            <a:t> </a:t>
          </a:r>
          <a:r>
            <a:rPr lang="en-US" dirty="0" err="1"/>
            <a:t>dzielić</a:t>
          </a:r>
          <a:r>
            <a:rPr lang="en-US" dirty="0"/>
            <a:t>, </a:t>
          </a:r>
          <a:r>
            <a:rPr lang="en-US" dirty="0" err="1"/>
            <a:t>mnożymy</a:t>
          </a:r>
          <a:r>
            <a:rPr lang="en-US" dirty="0"/>
            <a:t> </a:t>
          </a:r>
          <a:r>
            <a:rPr lang="en-US" dirty="0" err="1"/>
            <a:t>przez</a:t>
          </a:r>
          <a:r>
            <a:rPr lang="en-US" dirty="0"/>
            <a:t> 2</a:t>
          </a:r>
        </a:p>
      </dgm:t>
    </dgm:pt>
    <dgm:pt modelId="{D0D9E94A-1F16-4BEF-9B0A-09B1872DF120}" type="parTrans" cxnId="{F8D6704A-F60B-4642-B087-FA45613489E8}">
      <dgm:prSet/>
      <dgm:spPr/>
      <dgm:t>
        <a:bodyPr/>
        <a:lstStyle/>
        <a:p>
          <a:endParaRPr lang="en-US"/>
        </a:p>
      </dgm:t>
    </dgm:pt>
    <dgm:pt modelId="{21FD5984-5350-4611-871C-F331C12F7D02}" type="sibTrans" cxnId="{F8D6704A-F60B-4642-B087-FA45613489E8}">
      <dgm:prSet/>
      <dgm:spPr/>
      <dgm:t>
        <a:bodyPr/>
        <a:lstStyle/>
        <a:p>
          <a:endParaRPr lang="en-US"/>
        </a:p>
      </dgm:t>
    </dgm:pt>
    <dgm:pt modelId="{6D7C13E4-6FEA-48A1-82FC-2E5FE807DCCD}">
      <dgm:prSet/>
      <dgm:spPr/>
      <dgm:t>
        <a:bodyPr/>
        <a:lstStyle/>
        <a:p>
          <a:r>
            <a:rPr lang="pl-PL"/>
            <a:t>Część</a:t>
          </a:r>
          <a:r>
            <a:rPr lang="en-US"/>
            <a:t> całkowit</a:t>
          </a:r>
          <a:r>
            <a:rPr lang="pl-PL"/>
            <a:t>ą</a:t>
          </a:r>
          <a:r>
            <a:rPr lang="en-US"/>
            <a:t> zapisujemy</a:t>
          </a:r>
          <a:r>
            <a:rPr lang="pl-PL"/>
            <a:t> do wyniku</a:t>
          </a:r>
          <a:endParaRPr lang="en-US"/>
        </a:p>
      </dgm:t>
    </dgm:pt>
    <dgm:pt modelId="{78EBEC42-33FB-4E9B-A224-F620EFB97D8E}" type="parTrans" cxnId="{36C705FD-6B25-442A-9FAF-547DEE763FB0}">
      <dgm:prSet/>
      <dgm:spPr/>
      <dgm:t>
        <a:bodyPr/>
        <a:lstStyle/>
        <a:p>
          <a:endParaRPr lang="en-US"/>
        </a:p>
      </dgm:t>
    </dgm:pt>
    <dgm:pt modelId="{AAEEEE97-0390-4589-AB23-FA5231ED6CE0}" type="sibTrans" cxnId="{36C705FD-6B25-442A-9FAF-547DEE763FB0}">
      <dgm:prSet/>
      <dgm:spPr/>
      <dgm:t>
        <a:bodyPr/>
        <a:lstStyle/>
        <a:p>
          <a:endParaRPr lang="en-US"/>
        </a:p>
      </dgm:t>
    </dgm:pt>
    <dgm:pt modelId="{C6B29979-4726-4EB1-9B80-4A0B85CC8706}">
      <dgm:prSet/>
      <dgm:spPr/>
      <dgm:t>
        <a:bodyPr/>
        <a:lstStyle/>
        <a:p>
          <a:r>
            <a:rPr lang="en-US"/>
            <a:t>Odczytujemy „od góry do dołu”</a:t>
          </a:r>
        </a:p>
      </dgm:t>
    </dgm:pt>
    <dgm:pt modelId="{8954B2F4-5512-477C-A7BD-F925F5DFC4E9}" type="parTrans" cxnId="{3F298BF2-B097-496B-8577-A6F6B95C9772}">
      <dgm:prSet/>
      <dgm:spPr/>
      <dgm:t>
        <a:bodyPr/>
        <a:lstStyle/>
        <a:p>
          <a:endParaRPr lang="en-US"/>
        </a:p>
      </dgm:t>
    </dgm:pt>
    <dgm:pt modelId="{08952129-7721-46A9-AA10-8B5D656C7991}" type="sibTrans" cxnId="{3F298BF2-B097-496B-8577-A6F6B95C9772}">
      <dgm:prSet/>
      <dgm:spPr/>
      <dgm:t>
        <a:bodyPr/>
        <a:lstStyle/>
        <a:p>
          <a:endParaRPr lang="en-US"/>
        </a:p>
      </dgm:t>
    </dgm:pt>
    <dgm:pt modelId="{1497F38B-10EF-4234-B53C-31510454519D}">
      <dgm:prSet/>
      <dgm:spPr/>
      <dgm:t>
        <a:bodyPr/>
        <a:lstStyle/>
        <a:p>
          <a:r>
            <a:rPr lang="en-US"/>
            <a:t>Uważamy na ułamki okresowe</a:t>
          </a:r>
        </a:p>
      </dgm:t>
    </dgm:pt>
    <dgm:pt modelId="{FEFB2C12-6D96-498B-94EF-1769ECCEB1C8}" type="parTrans" cxnId="{5B203EAA-C41E-4685-B3D7-E38066ECD3CB}">
      <dgm:prSet/>
      <dgm:spPr/>
      <dgm:t>
        <a:bodyPr/>
        <a:lstStyle/>
        <a:p>
          <a:endParaRPr lang="en-US"/>
        </a:p>
      </dgm:t>
    </dgm:pt>
    <dgm:pt modelId="{E997E24D-17F3-427E-9822-C7363E5D493C}" type="sibTrans" cxnId="{5B203EAA-C41E-4685-B3D7-E38066ECD3CB}">
      <dgm:prSet/>
      <dgm:spPr/>
      <dgm:t>
        <a:bodyPr/>
        <a:lstStyle/>
        <a:p>
          <a:endParaRPr lang="en-US"/>
        </a:p>
      </dgm:t>
    </dgm:pt>
    <dgm:pt modelId="{2D14531A-2279-48B6-9A61-FBAD1D02683F}" type="pres">
      <dgm:prSet presAssocID="{81DB50A6-976A-4C4E-B566-E35C95AC0F41}" presName="linear" presStyleCnt="0">
        <dgm:presLayoutVars>
          <dgm:animLvl val="lvl"/>
          <dgm:resizeHandles val="exact"/>
        </dgm:presLayoutVars>
      </dgm:prSet>
      <dgm:spPr/>
    </dgm:pt>
    <dgm:pt modelId="{3192A6A5-7268-4DBE-B898-802562006EE9}" type="pres">
      <dgm:prSet presAssocID="{4DFDED18-8F58-4CFA-AC6E-D61841869D2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B2116AA-6725-42F0-8A2F-719F3C553371}" type="pres">
      <dgm:prSet presAssocID="{76D7C641-EC4E-434E-864F-9565F4AB8A2A}" presName="spacer" presStyleCnt="0"/>
      <dgm:spPr/>
    </dgm:pt>
    <dgm:pt modelId="{BA70A86D-2C98-49AD-8D9D-A64F735188EE}" type="pres">
      <dgm:prSet presAssocID="{BC849E3B-6665-4657-95C7-BF9303A8C3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65AE2D1-2756-495E-9BFC-A8CCB7622D18}" type="pres">
      <dgm:prSet presAssocID="{21FD5984-5350-4611-871C-F331C12F7D02}" presName="spacer" presStyleCnt="0"/>
      <dgm:spPr/>
    </dgm:pt>
    <dgm:pt modelId="{FE6B6D6B-6A22-4B11-8F97-680C1283AA5B}" type="pres">
      <dgm:prSet presAssocID="{6D7C13E4-6FEA-48A1-82FC-2E5FE807DCC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029F42-2205-4DD8-B042-B6642DD24946}" type="pres">
      <dgm:prSet presAssocID="{AAEEEE97-0390-4589-AB23-FA5231ED6CE0}" presName="spacer" presStyleCnt="0"/>
      <dgm:spPr/>
    </dgm:pt>
    <dgm:pt modelId="{EB6F2209-A998-4729-BACB-82C70A50A05A}" type="pres">
      <dgm:prSet presAssocID="{C6B29979-4726-4EB1-9B80-4A0B85CC87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C5B4DE-F591-418A-859D-0F55624D2B48}" type="pres">
      <dgm:prSet presAssocID="{08952129-7721-46A9-AA10-8B5D656C7991}" presName="spacer" presStyleCnt="0"/>
      <dgm:spPr/>
    </dgm:pt>
    <dgm:pt modelId="{DE5E7C88-0E07-4BD6-A538-A0EB0C6BE135}" type="pres">
      <dgm:prSet presAssocID="{1497F38B-10EF-4234-B53C-31510454519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8163E64-5C0A-4957-9144-556B4E9E1B1A}" type="presOf" srcId="{4DFDED18-8F58-4CFA-AC6E-D61841869D25}" destId="{3192A6A5-7268-4DBE-B898-802562006EE9}" srcOrd="0" destOrd="0" presId="urn:microsoft.com/office/officeart/2005/8/layout/vList2"/>
    <dgm:cxn modelId="{F8D6704A-F60B-4642-B087-FA45613489E8}" srcId="{81DB50A6-976A-4C4E-B566-E35C95AC0F41}" destId="{BC849E3B-6665-4657-95C7-BF9303A8C3DB}" srcOrd="1" destOrd="0" parTransId="{D0D9E94A-1F16-4BEF-9B0A-09B1872DF120}" sibTransId="{21FD5984-5350-4611-871C-F331C12F7D02}"/>
    <dgm:cxn modelId="{E0B1396E-49B2-42E8-A95F-CC0095013ED3}" type="presOf" srcId="{C6B29979-4726-4EB1-9B80-4A0B85CC8706}" destId="{EB6F2209-A998-4729-BACB-82C70A50A05A}" srcOrd="0" destOrd="0" presId="urn:microsoft.com/office/officeart/2005/8/layout/vList2"/>
    <dgm:cxn modelId="{4397F8A2-5B55-4C16-A490-408F5E5BDDBC}" type="presOf" srcId="{6D7C13E4-6FEA-48A1-82FC-2E5FE807DCCD}" destId="{FE6B6D6B-6A22-4B11-8F97-680C1283AA5B}" srcOrd="0" destOrd="0" presId="urn:microsoft.com/office/officeart/2005/8/layout/vList2"/>
    <dgm:cxn modelId="{5B203EAA-C41E-4685-B3D7-E38066ECD3CB}" srcId="{81DB50A6-976A-4C4E-B566-E35C95AC0F41}" destId="{1497F38B-10EF-4234-B53C-31510454519D}" srcOrd="4" destOrd="0" parTransId="{FEFB2C12-6D96-498B-94EF-1769ECCEB1C8}" sibTransId="{E997E24D-17F3-427E-9822-C7363E5D493C}"/>
    <dgm:cxn modelId="{33F5ADC7-C342-42F1-915E-207138E2DF9F}" type="presOf" srcId="{1497F38B-10EF-4234-B53C-31510454519D}" destId="{DE5E7C88-0E07-4BD6-A538-A0EB0C6BE135}" srcOrd="0" destOrd="0" presId="urn:microsoft.com/office/officeart/2005/8/layout/vList2"/>
    <dgm:cxn modelId="{263DBFDD-B6E9-4A29-A3F9-0EC2E32ADA97}" srcId="{81DB50A6-976A-4C4E-B566-E35C95AC0F41}" destId="{4DFDED18-8F58-4CFA-AC6E-D61841869D25}" srcOrd="0" destOrd="0" parTransId="{9DB86253-58C7-4720-8905-6E1CC9D577F5}" sibTransId="{76D7C641-EC4E-434E-864F-9565F4AB8A2A}"/>
    <dgm:cxn modelId="{87C27EEB-45C3-4086-9B24-681FC1F7F9D0}" type="presOf" srcId="{81DB50A6-976A-4C4E-B566-E35C95AC0F41}" destId="{2D14531A-2279-48B6-9A61-FBAD1D02683F}" srcOrd="0" destOrd="0" presId="urn:microsoft.com/office/officeart/2005/8/layout/vList2"/>
    <dgm:cxn modelId="{3F298BF2-B097-496B-8577-A6F6B95C9772}" srcId="{81DB50A6-976A-4C4E-B566-E35C95AC0F41}" destId="{C6B29979-4726-4EB1-9B80-4A0B85CC8706}" srcOrd="3" destOrd="0" parTransId="{8954B2F4-5512-477C-A7BD-F925F5DFC4E9}" sibTransId="{08952129-7721-46A9-AA10-8B5D656C7991}"/>
    <dgm:cxn modelId="{36C705FD-6B25-442A-9FAF-547DEE763FB0}" srcId="{81DB50A6-976A-4C4E-B566-E35C95AC0F41}" destId="{6D7C13E4-6FEA-48A1-82FC-2E5FE807DCCD}" srcOrd="2" destOrd="0" parTransId="{78EBEC42-33FB-4E9B-A224-F620EFB97D8E}" sibTransId="{AAEEEE97-0390-4589-AB23-FA5231ED6CE0}"/>
    <dgm:cxn modelId="{96CD5EFE-9EE4-44DF-9967-F674FFBFCC70}" type="presOf" srcId="{BC849E3B-6665-4657-95C7-BF9303A8C3DB}" destId="{BA70A86D-2C98-49AD-8D9D-A64F735188EE}" srcOrd="0" destOrd="0" presId="urn:microsoft.com/office/officeart/2005/8/layout/vList2"/>
    <dgm:cxn modelId="{763AB481-7CD4-4881-982D-460305592509}" type="presParOf" srcId="{2D14531A-2279-48B6-9A61-FBAD1D02683F}" destId="{3192A6A5-7268-4DBE-B898-802562006EE9}" srcOrd="0" destOrd="0" presId="urn:microsoft.com/office/officeart/2005/8/layout/vList2"/>
    <dgm:cxn modelId="{B7229F5A-0DF7-4118-8D7B-4884E2CBBF4E}" type="presParOf" srcId="{2D14531A-2279-48B6-9A61-FBAD1D02683F}" destId="{2B2116AA-6725-42F0-8A2F-719F3C553371}" srcOrd="1" destOrd="0" presId="urn:microsoft.com/office/officeart/2005/8/layout/vList2"/>
    <dgm:cxn modelId="{97E98403-7922-4B7E-98A8-56123BF3FD8D}" type="presParOf" srcId="{2D14531A-2279-48B6-9A61-FBAD1D02683F}" destId="{BA70A86D-2C98-49AD-8D9D-A64F735188EE}" srcOrd="2" destOrd="0" presId="urn:microsoft.com/office/officeart/2005/8/layout/vList2"/>
    <dgm:cxn modelId="{759B7B87-98F2-463E-AFDD-668772866CD3}" type="presParOf" srcId="{2D14531A-2279-48B6-9A61-FBAD1D02683F}" destId="{165AE2D1-2756-495E-9BFC-A8CCB7622D18}" srcOrd="3" destOrd="0" presId="urn:microsoft.com/office/officeart/2005/8/layout/vList2"/>
    <dgm:cxn modelId="{A8EB4D9E-25FE-4C7D-A303-4CDE0439DA51}" type="presParOf" srcId="{2D14531A-2279-48B6-9A61-FBAD1D02683F}" destId="{FE6B6D6B-6A22-4B11-8F97-680C1283AA5B}" srcOrd="4" destOrd="0" presId="urn:microsoft.com/office/officeart/2005/8/layout/vList2"/>
    <dgm:cxn modelId="{F26FF5B5-A6EE-48D4-ADB7-1E48B2CECA84}" type="presParOf" srcId="{2D14531A-2279-48B6-9A61-FBAD1D02683F}" destId="{12029F42-2205-4DD8-B042-B6642DD24946}" srcOrd="5" destOrd="0" presId="urn:microsoft.com/office/officeart/2005/8/layout/vList2"/>
    <dgm:cxn modelId="{C6FED298-8EBB-48EA-AF89-5E4270287C35}" type="presParOf" srcId="{2D14531A-2279-48B6-9A61-FBAD1D02683F}" destId="{EB6F2209-A998-4729-BACB-82C70A50A05A}" srcOrd="6" destOrd="0" presId="urn:microsoft.com/office/officeart/2005/8/layout/vList2"/>
    <dgm:cxn modelId="{8862211E-E2A1-44AB-BF53-CF8041EBC0DB}" type="presParOf" srcId="{2D14531A-2279-48B6-9A61-FBAD1D02683F}" destId="{08C5B4DE-F591-418A-859D-0F55624D2B48}" srcOrd="7" destOrd="0" presId="urn:microsoft.com/office/officeart/2005/8/layout/vList2"/>
    <dgm:cxn modelId="{A3E0715E-148C-4966-AA89-9BEBDB3B2B6A}" type="presParOf" srcId="{2D14531A-2279-48B6-9A61-FBAD1D02683F}" destId="{DE5E7C88-0E07-4BD6-A538-A0EB0C6BE1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DE8154-0386-43D0-A637-07AF89616D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61A878-C4EA-4325-BB8D-C1A1033C3058}">
      <dgm:prSet/>
      <dgm:spPr/>
      <dgm:t>
        <a:bodyPr/>
        <a:lstStyle/>
        <a:p>
          <a:r>
            <a:rPr lang="en-US"/>
            <a:t>Część całkowitą konwertujemy standardowo</a:t>
          </a:r>
        </a:p>
      </dgm:t>
    </dgm:pt>
    <dgm:pt modelId="{7D9283A2-E52F-4CC2-A21C-0664EDC4745A}" type="parTrans" cxnId="{3D73DB09-9823-4D94-9862-76E3DF90C0A0}">
      <dgm:prSet/>
      <dgm:spPr/>
      <dgm:t>
        <a:bodyPr/>
        <a:lstStyle/>
        <a:p>
          <a:endParaRPr lang="en-US"/>
        </a:p>
      </dgm:t>
    </dgm:pt>
    <dgm:pt modelId="{4A10E291-0E10-4982-BC14-71ABA13386B5}" type="sibTrans" cxnId="{3D73DB09-9823-4D94-9862-76E3DF90C0A0}">
      <dgm:prSet/>
      <dgm:spPr/>
      <dgm:t>
        <a:bodyPr/>
        <a:lstStyle/>
        <a:p>
          <a:endParaRPr lang="en-US"/>
        </a:p>
      </dgm:t>
    </dgm:pt>
    <dgm:pt modelId="{7F3694BF-20A0-4DDA-B51C-81B96B3ACF95}">
      <dgm:prSet/>
      <dgm:spPr/>
      <dgm:t>
        <a:bodyPr/>
        <a:lstStyle/>
        <a:p>
          <a:r>
            <a:rPr lang="en-US" dirty="0" err="1"/>
            <a:t>Część</a:t>
          </a:r>
          <a:r>
            <a:rPr lang="en-US" dirty="0"/>
            <a:t> </a:t>
          </a:r>
          <a:r>
            <a:rPr lang="en-US" dirty="0" err="1"/>
            <a:t>ułamkową</a:t>
          </a:r>
          <a:r>
            <a:rPr lang="en-US" dirty="0"/>
            <a:t> </a:t>
          </a:r>
          <a:r>
            <a:rPr lang="en-US" dirty="0" err="1"/>
            <a:t>zapisujemy</a:t>
          </a:r>
          <a:r>
            <a:rPr lang="en-US" dirty="0"/>
            <a:t> </a:t>
          </a:r>
          <a:br>
            <a:rPr lang="pl-PL" dirty="0"/>
          </a:br>
          <a:r>
            <a:rPr lang="en-US" dirty="0"/>
            <a:t>z </a:t>
          </a:r>
          <a:r>
            <a:rPr lang="en-US" dirty="0" err="1"/>
            <a:t>potęgami</a:t>
          </a:r>
          <a:r>
            <a:rPr lang="en-US" dirty="0"/>
            <a:t> </a:t>
          </a:r>
          <a:r>
            <a:rPr lang="en-US" dirty="0" err="1"/>
            <a:t>ujemnymi</a:t>
          </a:r>
          <a:r>
            <a:rPr lang="en-US" dirty="0"/>
            <a:t>, </a:t>
          </a:r>
          <a:r>
            <a:rPr lang="en-US" dirty="0" err="1"/>
            <a:t>zaczynając</a:t>
          </a:r>
          <a:r>
            <a:rPr lang="en-US" dirty="0"/>
            <a:t> od -1</a:t>
          </a:r>
        </a:p>
      </dgm:t>
    </dgm:pt>
    <dgm:pt modelId="{56CC9C5C-8AE3-436B-85DE-BEFD872A43F0}" type="parTrans" cxnId="{314BA9C9-079C-4AC4-8A7F-2D9FE9C33302}">
      <dgm:prSet/>
      <dgm:spPr/>
      <dgm:t>
        <a:bodyPr/>
        <a:lstStyle/>
        <a:p>
          <a:endParaRPr lang="en-US"/>
        </a:p>
      </dgm:t>
    </dgm:pt>
    <dgm:pt modelId="{91CD9F05-10F8-43FD-8B67-D9BF85470CC2}" type="sibTrans" cxnId="{314BA9C9-079C-4AC4-8A7F-2D9FE9C33302}">
      <dgm:prSet/>
      <dgm:spPr/>
      <dgm:t>
        <a:bodyPr/>
        <a:lstStyle/>
        <a:p>
          <a:endParaRPr lang="en-US"/>
        </a:p>
      </dgm:t>
    </dgm:pt>
    <dgm:pt modelId="{61420619-615B-42AE-9830-BB796D541161}">
      <dgm:prSet/>
      <dgm:spPr/>
      <dgm:t>
        <a:bodyPr/>
        <a:lstStyle/>
        <a:p>
          <a:r>
            <a:rPr lang="en-US"/>
            <a:t>Cyfry mnożymy przez potęgi</a:t>
          </a:r>
        </a:p>
      </dgm:t>
    </dgm:pt>
    <dgm:pt modelId="{54F981C1-942F-4261-A549-F20C451C48AE}" type="parTrans" cxnId="{9FF99766-FE99-44FC-9637-B80D4A6737E2}">
      <dgm:prSet/>
      <dgm:spPr/>
      <dgm:t>
        <a:bodyPr/>
        <a:lstStyle/>
        <a:p>
          <a:endParaRPr lang="en-US"/>
        </a:p>
      </dgm:t>
    </dgm:pt>
    <dgm:pt modelId="{492FE1B1-711C-42F9-86EF-56E80DC29FDE}" type="sibTrans" cxnId="{9FF99766-FE99-44FC-9637-B80D4A6737E2}">
      <dgm:prSet/>
      <dgm:spPr/>
      <dgm:t>
        <a:bodyPr/>
        <a:lstStyle/>
        <a:p>
          <a:endParaRPr lang="en-US"/>
        </a:p>
      </dgm:t>
    </dgm:pt>
    <dgm:pt modelId="{AE86B5C8-E681-4F9B-BCE5-E458D322DDD3}">
      <dgm:prSet/>
      <dgm:spPr/>
      <dgm:t>
        <a:bodyPr/>
        <a:lstStyle/>
        <a:p>
          <a:r>
            <a:rPr lang="en-US"/>
            <a:t>Wynik sumujemy</a:t>
          </a:r>
        </a:p>
      </dgm:t>
    </dgm:pt>
    <dgm:pt modelId="{2A8552F7-6D79-4F55-9F9C-529B9D8034EB}" type="parTrans" cxnId="{4BA7EFAA-C91B-4393-9015-1FBB412218B4}">
      <dgm:prSet/>
      <dgm:spPr/>
      <dgm:t>
        <a:bodyPr/>
        <a:lstStyle/>
        <a:p>
          <a:endParaRPr lang="en-US"/>
        </a:p>
      </dgm:t>
    </dgm:pt>
    <dgm:pt modelId="{7858FA3F-4945-41B6-A345-55A3D530E9DD}" type="sibTrans" cxnId="{4BA7EFAA-C91B-4393-9015-1FBB412218B4}">
      <dgm:prSet/>
      <dgm:spPr/>
      <dgm:t>
        <a:bodyPr/>
        <a:lstStyle/>
        <a:p>
          <a:endParaRPr lang="en-US"/>
        </a:p>
      </dgm:t>
    </dgm:pt>
    <dgm:pt modelId="{EFD3C410-2C69-4658-A9A4-1CF5C1AE697F}" type="pres">
      <dgm:prSet presAssocID="{2ADE8154-0386-43D0-A637-07AF89616D73}" presName="root" presStyleCnt="0">
        <dgm:presLayoutVars>
          <dgm:dir/>
          <dgm:resizeHandles val="exact"/>
        </dgm:presLayoutVars>
      </dgm:prSet>
      <dgm:spPr/>
    </dgm:pt>
    <dgm:pt modelId="{40294010-5170-44B9-8B7E-1C597E0D2121}" type="pres">
      <dgm:prSet presAssocID="{F761A878-C4EA-4325-BB8D-C1A1033C3058}" presName="compNode" presStyleCnt="0"/>
      <dgm:spPr/>
    </dgm:pt>
    <dgm:pt modelId="{46A1E5A3-E4D9-4BC3-8708-243C439E49D8}" type="pres">
      <dgm:prSet presAssocID="{F761A878-C4EA-4325-BB8D-C1A1033C3058}" presName="bgRect" presStyleLbl="bgShp" presStyleIdx="0" presStyleCnt="4"/>
      <dgm:spPr/>
    </dgm:pt>
    <dgm:pt modelId="{F6D70EF4-439F-44ED-9191-9DAE1BA38B61}" type="pres">
      <dgm:prSet presAssocID="{F761A878-C4EA-4325-BB8D-C1A1033C30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A5C00DF6-1892-4778-9E7E-40F6BC75ACFA}" type="pres">
      <dgm:prSet presAssocID="{F761A878-C4EA-4325-BB8D-C1A1033C3058}" presName="spaceRect" presStyleCnt="0"/>
      <dgm:spPr/>
    </dgm:pt>
    <dgm:pt modelId="{292590DF-8003-4561-B0C1-FE2D1929E85D}" type="pres">
      <dgm:prSet presAssocID="{F761A878-C4EA-4325-BB8D-C1A1033C3058}" presName="parTx" presStyleLbl="revTx" presStyleIdx="0" presStyleCnt="4">
        <dgm:presLayoutVars>
          <dgm:chMax val="0"/>
          <dgm:chPref val="0"/>
        </dgm:presLayoutVars>
      </dgm:prSet>
      <dgm:spPr/>
    </dgm:pt>
    <dgm:pt modelId="{C11AE76E-9314-48F5-BA7E-1D4FCDB25E67}" type="pres">
      <dgm:prSet presAssocID="{4A10E291-0E10-4982-BC14-71ABA13386B5}" presName="sibTrans" presStyleCnt="0"/>
      <dgm:spPr/>
    </dgm:pt>
    <dgm:pt modelId="{3F044770-E236-4082-849F-486FB3E80456}" type="pres">
      <dgm:prSet presAssocID="{7F3694BF-20A0-4DDA-B51C-81B96B3ACF95}" presName="compNode" presStyleCnt="0"/>
      <dgm:spPr/>
    </dgm:pt>
    <dgm:pt modelId="{78D7039B-8A3A-4DBE-8722-F289B114B33B}" type="pres">
      <dgm:prSet presAssocID="{7F3694BF-20A0-4DDA-B51C-81B96B3ACF95}" presName="bgRect" presStyleLbl="bgShp" presStyleIdx="1" presStyleCnt="4"/>
      <dgm:spPr/>
    </dgm:pt>
    <dgm:pt modelId="{6BC8E910-ABF4-408B-A0BD-A715B5F2E67F}" type="pres">
      <dgm:prSet presAssocID="{7F3694BF-20A0-4DDA-B51C-81B96B3ACF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D52467F6-2424-4DCF-80FE-BA6C92AB130D}" type="pres">
      <dgm:prSet presAssocID="{7F3694BF-20A0-4DDA-B51C-81B96B3ACF95}" presName="spaceRect" presStyleCnt="0"/>
      <dgm:spPr/>
    </dgm:pt>
    <dgm:pt modelId="{95D05E9E-E1FF-4DDE-BD42-DA77629BE56D}" type="pres">
      <dgm:prSet presAssocID="{7F3694BF-20A0-4DDA-B51C-81B96B3ACF95}" presName="parTx" presStyleLbl="revTx" presStyleIdx="1" presStyleCnt="4">
        <dgm:presLayoutVars>
          <dgm:chMax val="0"/>
          <dgm:chPref val="0"/>
        </dgm:presLayoutVars>
      </dgm:prSet>
      <dgm:spPr/>
    </dgm:pt>
    <dgm:pt modelId="{08D99E12-C7FE-496F-9F2B-13A6597FCE02}" type="pres">
      <dgm:prSet presAssocID="{91CD9F05-10F8-43FD-8B67-D9BF85470CC2}" presName="sibTrans" presStyleCnt="0"/>
      <dgm:spPr/>
    </dgm:pt>
    <dgm:pt modelId="{FF42D085-9CAF-4FD7-8DBD-B3503BD18B49}" type="pres">
      <dgm:prSet presAssocID="{61420619-615B-42AE-9830-BB796D541161}" presName="compNode" presStyleCnt="0"/>
      <dgm:spPr/>
    </dgm:pt>
    <dgm:pt modelId="{400806D4-B953-4ADA-9E64-D2A5637382F0}" type="pres">
      <dgm:prSet presAssocID="{61420619-615B-42AE-9830-BB796D541161}" presName="bgRect" presStyleLbl="bgShp" presStyleIdx="2" presStyleCnt="4"/>
      <dgm:spPr/>
    </dgm:pt>
    <dgm:pt modelId="{00D41584-F164-451E-A91D-20BD461AFC96}" type="pres">
      <dgm:prSet presAssocID="{61420619-615B-42AE-9830-BB796D5411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łówek"/>
        </a:ext>
      </dgm:extLst>
    </dgm:pt>
    <dgm:pt modelId="{19D23892-C42F-44DC-A522-B4725BFA6803}" type="pres">
      <dgm:prSet presAssocID="{61420619-615B-42AE-9830-BB796D541161}" presName="spaceRect" presStyleCnt="0"/>
      <dgm:spPr/>
    </dgm:pt>
    <dgm:pt modelId="{1AD8AFD1-4CAC-49C7-B228-02397141A152}" type="pres">
      <dgm:prSet presAssocID="{61420619-615B-42AE-9830-BB796D541161}" presName="parTx" presStyleLbl="revTx" presStyleIdx="2" presStyleCnt="4">
        <dgm:presLayoutVars>
          <dgm:chMax val="0"/>
          <dgm:chPref val="0"/>
        </dgm:presLayoutVars>
      </dgm:prSet>
      <dgm:spPr/>
    </dgm:pt>
    <dgm:pt modelId="{72707762-E62D-46ED-9372-D5FCA9C67A80}" type="pres">
      <dgm:prSet presAssocID="{492FE1B1-711C-42F9-86EF-56E80DC29FDE}" presName="sibTrans" presStyleCnt="0"/>
      <dgm:spPr/>
    </dgm:pt>
    <dgm:pt modelId="{907C300D-3D3C-425F-90C0-D0F21314103D}" type="pres">
      <dgm:prSet presAssocID="{AE86B5C8-E681-4F9B-BCE5-E458D322DDD3}" presName="compNode" presStyleCnt="0"/>
      <dgm:spPr/>
    </dgm:pt>
    <dgm:pt modelId="{85845F3B-C69B-4289-805B-CA55594E2963}" type="pres">
      <dgm:prSet presAssocID="{AE86B5C8-E681-4F9B-BCE5-E458D322DDD3}" presName="bgRect" presStyleLbl="bgShp" presStyleIdx="3" presStyleCnt="4"/>
      <dgm:spPr/>
    </dgm:pt>
    <dgm:pt modelId="{E0AA3374-EC11-4671-A6E3-C712199C0C18}" type="pres">
      <dgm:prSet presAssocID="{AE86B5C8-E681-4F9B-BCE5-E458D322DD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F2C83784-75A4-492B-AF97-BD8AAABA94E2}" type="pres">
      <dgm:prSet presAssocID="{AE86B5C8-E681-4F9B-BCE5-E458D322DDD3}" presName="spaceRect" presStyleCnt="0"/>
      <dgm:spPr/>
    </dgm:pt>
    <dgm:pt modelId="{17B88F43-811C-40D0-A215-2FBDECFDEA12}" type="pres">
      <dgm:prSet presAssocID="{AE86B5C8-E681-4F9B-BCE5-E458D322DDD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D73DB09-9823-4D94-9862-76E3DF90C0A0}" srcId="{2ADE8154-0386-43D0-A637-07AF89616D73}" destId="{F761A878-C4EA-4325-BB8D-C1A1033C3058}" srcOrd="0" destOrd="0" parTransId="{7D9283A2-E52F-4CC2-A21C-0664EDC4745A}" sibTransId="{4A10E291-0E10-4982-BC14-71ABA13386B5}"/>
    <dgm:cxn modelId="{E893C214-197F-4A6E-A9D2-61F6F94D7C41}" type="presOf" srcId="{F761A878-C4EA-4325-BB8D-C1A1033C3058}" destId="{292590DF-8003-4561-B0C1-FE2D1929E85D}" srcOrd="0" destOrd="0" presId="urn:microsoft.com/office/officeart/2018/2/layout/IconVerticalSolidList"/>
    <dgm:cxn modelId="{9FF99766-FE99-44FC-9637-B80D4A6737E2}" srcId="{2ADE8154-0386-43D0-A637-07AF89616D73}" destId="{61420619-615B-42AE-9830-BB796D541161}" srcOrd="2" destOrd="0" parTransId="{54F981C1-942F-4261-A549-F20C451C48AE}" sibTransId="{492FE1B1-711C-42F9-86EF-56E80DC29FDE}"/>
    <dgm:cxn modelId="{20A23650-4FBA-4CD9-BE63-B7106166431D}" type="presOf" srcId="{61420619-615B-42AE-9830-BB796D541161}" destId="{1AD8AFD1-4CAC-49C7-B228-02397141A152}" srcOrd="0" destOrd="0" presId="urn:microsoft.com/office/officeart/2018/2/layout/IconVerticalSolidList"/>
    <dgm:cxn modelId="{4BA7EFAA-C91B-4393-9015-1FBB412218B4}" srcId="{2ADE8154-0386-43D0-A637-07AF89616D73}" destId="{AE86B5C8-E681-4F9B-BCE5-E458D322DDD3}" srcOrd="3" destOrd="0" parTransId="{2A8552F7-6D79-4F55-9F9C-529B9D8034EB}" sibTransId="{7858FA3F-4945-41B6-A345-55A3D530E9DD}"/>
    <dgm:cxn modelId="{3D4B11B5-CEDC-4160-819B-9465F892CA0D}" type="presOf" srcId="{7F3694BF-20A0-4DDA-B51C-81B96B3ACF95}" destId="{95D05E9E-E1FF-4DDE-BD42-DA77629BE56D}" srcOrd="0" destOrd="0" presId="urn:microsoft.com/office/officeart/2018/2/layout/IconVerticalSolidList"/>
    <dgm:cxn modelId="{314BA9C9-079C-4AC4-8A7F-2D9FE9C33302}" srcId="{2ADE8154-0386-43D0-A637-07AF89616D73}" destId="{7F3694BF-20A0-4DDA-B51C-81B96B3ACF95}" srcOrd="1" destOrd="0" parTransId="{56CC9C5C-8AE3-436B-85DE-BEFD872A43F0}" sibTransId="{91CD9F05-10F8-43FD-8B67-D9BF85470CC2}"/>
    <dgm:cxn modelId="{EEB16AD3-CF19-4FF1-9E9B-C725FB36953A}" type="presOf" srcId="{AE86B5C8-E681-4F9B-BCE5-E458D322DDD3}" destId="{17B88F43-811C-40D0-A215-2FBDECFDEA12}" srcOrd="0" destOrd="0" presId="urn:microsoft.com/office/officeart/2018/2/layout/IconVerticalSolidList"/>
    <dgm:cxn modelId="{822BBFF9-1F5C-4571-BFF2-DAD6362C5D81}" type="presOf" srcId="{2ADE8154-0386-43D0-A637-07AF89616D73}" destId="{EFD3C410-2C69-4658-A9A4-1CF5C1AE697F}" srcOrd="0" destOrd="0" presId="urn:microsoft.com/office/officeart/2018/2/layout/IconVerticalSolidList"/>
    <dgm:cxn modelId="{A69D6FA3-3C3B-4476-98DC-E4BCECF11DF8}" type="presParOf" srcId="{EFD3C410-2C69-4658-A9A4-1CF5C1AE697F}" destId="{40294010-5170-44B9-8B7E-1C597E0D2121}" srcOrd="0" destOrd="0" presId="urn:microsoft.com/office/officeart/2018/2/layout/IconVerticalSolidList"/>
    <dgm:cxn modelId="{FB0F4D7C-7D94-40CD-9F1B-1786A12A616D}" type="presParOf" srcId="{40294010-5170-44B9-8B7E-1C597E0D2121}" destId="{46A1E5A3-E4D9-4BC3-8708-243C439E49D8}" srcOrd="0" destOrd="0" presId="urn:microsoft.com/office/officeart/2018/2/layout/IconVerticalSolidList"/>
    <dgm:cxn modelId="{DF832C71-D6D8-4311-8F42-AEC57834B884}" type="presParOf" srcId="{40294010-5170-44B9-8B7E-1C597E0D2121}" destId="{F6D70EF4-439F-44ED-9191-9DAE1BA38B61}" srcOrd="1" destOrd="0" presId="urn:microsoft.com/office/officeart/2018/2/layout/IconVerticalSolidList"/>
    <dgm:cxn modelId="{A3D8E624-D030-4E87-A234-8DA77E1BE522}" type="presParOf" srcId="{40294010-5170-44B9-8B7E-1C597E0D2121}" destId="{A5C00DF6-1892-4778-9E7E-40F6BC75ACFA}" srcOrd="2" destOrd="0" presId="urn:microsoft.com/office/officeart/2018/2/layout/IconVerticalSolidList"/>
    <dgm:cxn modelId="{BDB4C32D-7CEB-4BDA-BCB0-973B8ECCAE39}" type="presParOf" srcId="{40294010-5170-44B9-8B7E-1C597E0D2121}" destId="{292590DF-8003-4561-B0C1-FE2D1929E85D}" srcOrd="3" destOrd="0" presId="urn:microsoft.com/office/officeart/2018/2/layout/IconVerticalSolidList"/>
    <dgm:cxn modelId="{A364D818-12AA-4DE4-8DA8-635A666352AD}" type="presParOf" srcId="{EFD3C410-2C69-4658-A9A4-1CF5C1AE697F}" destId="{C11AE76E-9314-48F5-BA7E-1D4FCDB25E67}" srcOrd="1" destOrd="0" presId="urn:microsoft.com/office/officeart/2018/2/layout/IconVerticalSolidList"/>
    <dgm:cxn modelId="{740F52A3-AD84-4F07-B776-E588561CC25E}" type="presParOf" srcId="{EFD3C410-2C69-4658-A9A4-1CF5C1AE697F}" destId="{3F044770-E236-4082-849F-486FB3E80456}" srcOrd="2" destOrd="0" presId="urn:microsoft.com/office/officeart/2018/2/layout/IconVerticalSolidList"/>
    <dgm:cxn modelId="{B3CC375E-5A9A-4916-92CC-0E8E398C083E}" type="presParOf" srcId="{3F044770-E236-4082-849F-486FB3E80456}" destId="{78D7039B-8A3A-4DBE-8722-F289B114B33B}" srcOrd="0" destOrd="0" presId="urn:microsoft.com/office/officeart/2018/2/layout/IconVerticalSolidList"/>
    <dgm:cxn modelId="{E00FD3B9-B097-4B6A-A9BB-9104B38E0F05}" type="presParOf" srcId="{3F044770-E236-4082-849F-486FB3E80456}" destId="{6BC8E910-ABF4-408B-A0BD-A715B5F2E67F}" srcOrd="1" destOrd="0" presId="urn:microsoft.com/office/officeart/2018/2/layout/IconVerticalSolidList"/>
    <dgm:cxn modelId="{AB4DE799-366B-4B7B-95F1-F1D3D007F805}" type="presParOf" srcId="{3F044770-E236-4082-849F-486FB3E80456}" destId="{D52467F6-2424-4DCF-80FE-BA6C92AB130D}" srcOrd="2" destOrd="0" presId="urn:microsoft.com/office/officeart/2018/2/layout/IconVerticalSolidList"/>
    <dgm:cxn modelId="{77F4F6DE-427C-48EC-82F1-9548C70ECA66}" type="presParOf" srcId="{3F044770-E236-4082-849F-486FB3E80456}" destId="{95D05E9E-E1FF-4DDE-BD42-DA77629BE56D}" srcOrd="3" destOrd="0" presId="urn:microsoft.com/office/officeart/2018/2/layout/IconVerticalSolidList"/>
    <dgm:cxn modelId="{4EE576EF-05CE-4D73-A766-AA53C5389B42}" type="presParOf" srcId="{EFD3C410-2C69-4658-A9A4-1CF5C1AE697F}" destId="{08D99E12-C7FE-496F-9F2B-13A6597FCE02}" srcOrd="3" destOrd="0" presId="urn:microsoft.com/office/officeart/2018/2/layout/IconVerticalSolidList"/>
    <dgm:cxn modelId="{AFAFEC80-51C8-4718-84D0-0D71713E9D3A}" type="presParOf" srcId="{EFD3C410-2C69-4658-A9A4-1CF5C1AE697F}" destId="{FF42D085-9CAF-4FD7-8DBD-B3503BD18B49}" srcOrd="4" destOrd="0" presId="urn:microsoft.com/office/officeart/2018/2/layout/IconVerticalSolidList"/>
    <dgm:cxn modelId="{B96D830E-F484-48CE-BD83-B02DAD1D3E09}" type="presParOf" srcId="{FF42D085-9CAF-4FD7-8DBD-B3503BD18B49}" destId="{400806D4-B953-4ADA-9E64-D2A5637382F0}" srcOrd="0" destOrd="0" presId="urn:microsoft.com/office/officeart/2018/2/layout/IconVerticalSolidList"/>
    <dgm:cxn modelId="{47855B7F-4615-4FFD-B6DC-E0DB3A075092}" type="presParOf" srcId="{FF42D085-9CAF-4FD7-8DBD-B3503BD18B49}" destId="{00D41584-F164-451E-A91D-20BD461AFC96}" srcOrd="1" destOrd="0" presId="urn:microsoft.com/office/officeart/2018/2/layout/IconVerticalSolidList"/>
    <dgm:cxn modelId="{F6AA7CEC-4D81-4CAF-BACB-E056FA933215}" type="presParOf" srcId="{FF42D085-9CAF-4FD7-8DBD-B3503BD18B49}" destId="{19D23892-C42F-44DC-A522-B4725BFA6803}" srcOrd="2" destOrd="0" presId="urn:microsoft.com/office/officeart/2018/2/layout/IconVerticalSolidList"/>
    <dgm:cxn modelId="{5367B283-9718-4791-98AF-0CEDE7AEFCEA}" type="presParOf" srcId="{FF42D085-9CAF-4FD7-8DBD-B3503BD18B49}" destId="{1AD8AFD1-4CAC-49C7-B228-02397141A152}" srcOrd="3" destOrd="0" presId="urn:microsoft.com/office/officeart/2018/2/layout/IconVerticalSolidList"/>
    <dgm:cxn modelId="{DBDBE7B9-BF10-419D-8689-58E3C3231B00}" type="presParOf" srcId="{EFD3C410-2C69-4658-A9A4-1CF5C1AE697F}" destId="{72707762-E62D-46ED-9372-D5FCA9C67A80}" srcOrd="5" destOrd="0" presId="urn:microsoft.com/office/officeart/2018/2/layout/IconVerticalSolidList"/>
    <dgm:cxn modelId="{5DB5E2E9-A4BD-4940-9415-462ED731230C}" type="presParOf" srcId="{EFD3C410-2C69-4658-A9A4-1CF5C1AE697F}" destId="{907C300D-3D3C-425F-90C0-D0F21314103D}" srcOrd="6" destOrd="0" presId="urn:microsoft.com/office/officeart/2018/2/layout/IconVerticalSolidList"/>
    <dgm:cxn modelId="{CB1108A7-DBAC-4135-966D-6EBD03E4450A}" type="presParOf" srcId="{907C300D-3D3C-425F-90C0-D0F21314103D}" destId="{85845F3B-C69B-4289-805B-CA55594E2963}" srcOrd="0" destOrd="0" presId="urn:microsoft.com/office/officeart/2018/2/layout/IconVerticalSolidList"/>
    <dgm:cxn modelId="{00EAC288-1CA3-48FB-A068-DC08D7925484}" type="presParOf" srcId="{907C300D-3D3C-425F-90C0-D0F21314103D}" destId="{E0AA3374-EC11-4671-A6E3-C712199C0C18}" srcOrd="1" destOrd="0" presId="urn:microsoft.com/office/officeart/2018/2/layout/IconVerticalSolidList"/>
    <dgm:cxn modelId="{417BEC1B-C9C6-4084-AB1F-5370CDAFC1D3}" type="presParOf" srcId="{907C300D-3D3C-425F-90C0-D0F21314103D}" destId="{F2C83784-75A4-492B-AF97-BD8AAABA94E2}" srcOrd="2" destOrd="0" presId="urn:microsoft.com/office/officeart/2018/2/layout/IconVerticalSolidList"/>
    <dgm:cxn modelId="{065E2257-EC83-4979-9DEA-103C81260C3C}" type="presParOf" srcId="{907C300D-3D3C-425F-90C0-D0F21314103D}" destId="{17B88F43-811C-40D0-A215-2FBDECFDEA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0BA32-1A08-4B23-ABE6-4D66663793FD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2A590-104C-4B90-BF99-C8BEFFA13EA5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6748F-448B-4566-A34B-31BEC19A3266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Dzielimy przez podstawę systemu</a:t>
          </a:r>
        </a:p>
      </dsp:txBody>
      <dsp:txXfrm>
        <a:off x="1559290" y="576"/>
        <a:ext cx="4185394" cy="1350034"/>
      </dsp:txXfrm>
    </dsp:sp>
    <dsp:sp modelId="{5D6613F2-2228-4DF5-A027-17C0031C1253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0D462-95D0-43A8-B541-7C5F99CCF3D0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F4626-CD85-4DE9-96D6-61EBFDF9E346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Resztę zapisujemy do wyniku</a:t>
          </a:r>
        </a:p>
      </dsp:txBody>
      <dsp:txXfrm>
        <a:off x="1559290" y="1688120"/>
        <a:ext cx="4185394" cy="1350034"/>
      </dsp:txXfrm>
    </dsp:sp>
    <dsp:sp modelId="{227076F2-2836-48F4-9B37-D22C4BE222F7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81B1C-AD44-44C6-B713-E99BDEBBAAE4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ACD98-9429-4D2B-9281-067654888EB1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Wynik czytamy od końca</a:t>
          </a:r>
        </a:p>
      </dsp:txBody>
      <dsp:txXfrm>
        <a:off x="1559290" y="3375664"/>
        <a:ext cx="4185394" cy="1350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AF0BC-29C4-4CAE-A2F2-5D61D04F3C0A}">
      <dsp:nvSpPr>
        <dsp:cNvPr id="0" name=""/>
        <dsp:cNvSpPr/>
      </dsp:nvSpPr>
      <dsp:spPr>
        <a:xfrm>
          <a:off x="0" y="2364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2DC20-DE95-4516-992F-21348BA88AC5}">
      <dsp:nvSpPr>
        <dsp:cNvPr id="0" name=""/>
        <dsp:cNvSpPr/>
      </dsp:nvSpPr>
      <dsp:spPr>
        <a:xfrm>
          <a:off x="362489" y="271984"/>
          <a:ext cx="659071" cy="6590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FFAB6-F16E-4CD2-AB49-A983B352430D}">
      <dsp:nvSpPr>
        <dsp:cNvPr id="0" name=""/>
        <dsp:cNvSpPr/>
      </dsp:nvSpPr>
      <dsp:spPr>
        <a:xfrm>
          <a:off x="1384050" y="236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Każdej cyfrze przyporządkowujemy potęgę</a:t>
          </a:r>
        </a:p>
      </dsp:txBody>
      <dsp:txXfrm>
        <a:off x="1384050" y="2364"/>
        <a:ext cx="4733285" cy="1198312"/>
      </dsp:txXfrm>
    </dsp:sp>
    <dsp:sp modelId="{3A480EEE-1501-439B-88C7-7D0E3DB94E32}">
      <dsp:nvSpPr>
        <dsp:cNvPr id="0" name=""/>
        <dsp:cNvSpPr/>
      </dsp:nvSpPr>
      <dsp:spPr>
        <a:xfrm>
          <a:off x="0" y="1500254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6734C-E770-4AA1-B496-77FC231AFD55}">
      <dsp:nvSpPr>
        <dsp:cNvPr id="0" name=""/>
        <dsp:cNvSpPr/>
      </dsp:nvSpPr>
      <dsp:spPr>
        <a:xfrm>
          <a:off x="362489" y="1769874"/>
          <a:ext cx="659071" cy="6590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AE7CB-B81F-43A5-AC23-1B9E7216FE68}">
      <dsp:nvSpPr>
        <dsp:cNvPr id="0" name=""/>
        <dsp:cNvSpPr/>
      </dsp:nvSpPr>
      <dsp:spPr>
        <a:xfrm>
          <a:off x="1384050" y="150025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Zaczynamy od potęgi 0 z prawej strony</a:t>
          </a:r>
        </a:p>
      </dsp:txBody>
      <dsp:txXfrm>
        <a:off x="1384050" y="1500254"/>
        <a:ext cx="4733285" cy="1198312"/>
      </dsp:txXfrm>
    </dsp:sp>
    <dsp:sp modelId="{06952E98-B7C9-49D5-9212-0417D456F52E}">
      <dsp:nvSpPr>
        <dsp:cNvPr id="0" name=""/>
        <dsp:cNvSpPr/>
      </dsp:nvSpPr>
      <dsp:spPr>
        <a:xfrm>
          <a:off x="0" y="2998145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E37EF-1B33-4CCA-A7B1-EA49C2A77514}">
      <dsp:nvSpPr>
        <dsp:cNvPr id="0" name=""/>
        <dsp:cNvSpPr/>
      </dsp:nvSpPr>
      <dsp:spPr>
        <a:xfrm>
          <a:off x="362489" y="3267765"/>
          <a:ext cx="659071" cy="6590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D2F02-7692-45F7-BA10-7245D49FC11F}">
      <dsp:nvSpPr>
        <dsp:cNvPr id="0" name=""/>
        <dsp:cNvSpPr/>
      </dsp:nvSpPr>
      <dsp:spPr>
        <a:xfrm>
          <a:off x="1384050" y="299814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Potęgi mnożymy przez cyfry</a:t>
          </a:r>
        </a:p>
      </dsp:txBody>
      <dsp:txXfrm>
        <a:off x="1384050" y="2998145"/>
        <a:ext cx="4733285" cy="1198312"/>
      </dsp:txXfrm>
    </dsp:sp>
    <dsp:sp modelId="{3F90D20B-4DEE-4668-BE0C-DF8CAA01A01E}">
      <dsp:nvSpPr>
        <dsp:cNvPr id="0" name=""/>
        <dsp:cNvSpPr/>
      </dsp:nvSpPr>
      <dsp:spPr>
        <a:xfrm>
          <a:off x="0" y="4496035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FE940-9E45-4F71-9848-64394D1EB3B8}">
      <dsp:nvSpPr>
        <dsp:cNvPr id="0" name=""/>
        <dsp:cNvSpPr/>
      </dsp:nvSpPr>
      <dsp:spPr>
        <a:xfrm>
          <a:off x="362489" y="4765655"/>
          <a:ext cx="659071" cy="6590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478B5-63EA-47FF-832D-13708B38C233}">
      <dsp:nvSpPr>
        <dsp:cNvPr id="0" name=""/>
        <dsp:cNvSpPr/>
      </dsp:nvSpPr>
      <dsp:spPr>
        <a:xfrm>
          <a:off x="1384050" y="449603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Wyniki sumujemy</a:t>
          </a:r>
        </a:p>
      </dsp:txBody>
      <dsp:txXfrm>
        <a:off x="1384050" y="4496035"/>
        <a:ext cx="4733285" cy="1198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98F58-BC80-4462-8673-7CE095456E5A}">
      <dsp:nvSpPr>
        <dsp:cNvPr id="0" name=""/>
        <dsp:cNvSpPr/>
      </dsp:nvSpPr>
      <dsp:spPr>
        <a:xfrm>
          <a:off x="0" y="885022"/>
          <a:ext cx="6892232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Określamy, na ilu bitach ma zostać zapisana liczba</a:t>
          </a:r>
          <a:endParaRPr lang="en-US" sz="2500" kern="1200"/>
        </a:p>
      </dsp:txBody>
      <dsp:txXfrm>
        <a:off x="29271" y="914293"/>
        <a:ext cx="6833690" cy="541083"/>
      </dsp:txXfrm>
    </dsp:sp>
    <dsp:sp modelId="{17673E57-4DBF-4645-933C-3C20462195CA}">
      <dsp:nvSpPr>
        <dsp:cNvPr id="0" name=""/>
        <dsp:cNvSpPr/>
      </dsp:nvSpPr>
      <dsp:spPr>
        <a:xfrm>
          <a:off x="0" y="1556647"/>
          <a:ext cx="6892232" cy="59962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Obliczamy postać binarną wartości bezwzględnej</a:t>
          </a:r>
        </a:p>
      </dsp:txBody>
      <dsp:txXfrm>
        <a:off x="29271" y="1585918"/>
        <a:ext cx="6833690" cy="541083"/>
      </dsp:txXfrm>
    </dsp:sp>
    <dsp:sp modelId="{4B10719D-2B65-4BD4-A6DF-E8A1F93F5121}">
      <dsp:nvSpPr>
        <dsp:cNvPr id="0" name=""/>
        <dsp:cNvSpPr/>
      </dsp:nvSpPr>
      <dsp:spPr>
        <a:xfrm>
          <a:off x="0" y="2228272"/>
          <a:ext cx="6892232" cy="5996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Uzupełniamy zerami do porządanej liczby bitów</a:t>
          </a:r>
        </a:p>
      </dsp:txBody>
      <dsp:txXfrm>
        <a:off x="29271" y="2257543"/>
        <a:ext cx="6833690" cy="541083"/>
      </dsp:txXfrm>
    </dsp:sp>
    <dsp:sp modelId="{BDAE5D6D-8825-4D6A-8082-A6A4C00D40E5}">
      <dsp:nvSpPr>
        <dsp:cNvPr id="0" name=""/>
        <dsp:cNvSpPr/>
      </dsp:nvSpPr>
      <dsp:spPr>
        <a:xfrm>
          <a:off x="0" y="2899897"/>
          <a:ext cx="6892232" cy="59962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Zamieniamy cyfry na przeciwne</a:t>
          </a:r>
        </a:p>
      </dsp:txBody>
      <dsp:txXfrm>
        <a:off x="29271" y="2929168"/>
        <a:ext cx="6833690" cy="541083"/>
      </dsp:txXfrm>
    </dsp:sp>
    <dsp:sp modelId="{2368EC2C-5021-45FC-8CF3-26A14BAA91A6}">
      <dsp:nvSpPr>
        <dsp:cNvPr id="0" name=""/>
        <dsp:cNvSpPr/>
      </dsp:nvSpPr>
      <dsp:spPr>
        <a:xfrm>
          <a:off x="0" y="3571522"/>
          <a:ext cx="6892232" cy="5996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Dodajemy binarną jedynkę</a:t>
          </a:r>
        </a:p>
      </dsp:txBody>
      <dsp:txXfrm>
        <a:off x="29271" y="3600793"/>
        <a:ext cx="6833690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91E6B-C68D-4517-A259-A17CFF7BEF9C}">
      <dsp:nvSpPr>
        <dsp:cNvPr id="0" name=""/>
        <dsp:cNvSpPr/>
      </dsp:nvSpPr>
      <dsp:spPr>
        <a:xfrm>
          <a:off x="0" y="0"/>
          <a:ext cx="8938260" cy="19581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Pierwszy</a:t>
          </a:r>
          <a:r>
            <a:rPr lang="en-US" sz="3900" kern="1200" dirty="0"/>
            <a:t> bit (</a:t>
          </a:r>
          <a:r>
            <a:rPr lang="en-US" sz="3900" kern="1200" dirty="0" err="1"/>
            <a:t>najbardziej</a:t>
          </a:r>
          <a:r>
            <a:rPr lang="en-US" sz="3900" kern="1200" dirty="0"/>
            <a:t> </a:t>
          </a:r>
          <a:r>
            <a:rPr lang="en-US" sz="3900" kern="1200" dirty="0" err="1"/>
            <a:t>znaczący</a:t>
          </a:r>
          <a:r>
            <a:rPr lang="en-US" sz="3900" kern="1200" dirty="0"/>
            <a:t>) </a:t>
          </a:r>
          <a:r>
            <a:rPr lang="en-US" sz="3900" kern="1200" dirty="0" err="1"/>
            <a:t>mnożymy</a:t>
          </a:r>
          <a:r>
            <a:rPr lang="en-US" sz="3900" kern="1200" dirty="0"/>
            <a:t> </a:t>
          </a:r>
          <a:r>
            <a:rPr lang="en-US" sz="3900" kern="1200" dirty="0" err="1"/>
            <a:t>przez</a:t>
          </a:r>
          <a:r>
            <a:rPr lang="en-US" sz="3900" kern="1200" dirty="0"/>
            <a:t> -1</a:t>
          </a:r>
        </a:p>
      </dsp:txBody>
      <dsp:txXfrm>
        <a:off x="57351" y="57351"/>
        <a:ext cx="6914408" cy="1843400"/>
      </dsp:txXfrm>
    </dsp:sp>
    <dsp:sp modelId="{59BB6CD3-DEA2-4907-81CC-B5E71D9C1DB7}">
      <dsp:nvSpPr>
        <dsp:cNvPr id="0" name=""/>
        <dsp:cNvSpPr/>
      </dsp:nvSpPr>
      <dsp:spPr>
        <a:xfrm>
          <a:off x="1577339" y="2393235"/>
          <a:ext cx="8938260" cy="19581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Dalsza konwersja jak </a:t>
          </a:r>
          <a:br>
            <a:rPr lang="pl-PL" sz="3900" kern="1200"/>
          </a:br>
          <a:r>
            <a:rPr lang="en-US" sz="3900" kern="1200"/>
            <a:t>w standardowym przypadku</a:t>
          </a:r>
        </a:p>
      </dsp:txBody>
      <dsp:txXfrm>
        <a:off x="1634690" y="2450586"/>
        <a:ext cx="5973451" cy="1843400"/>
      </dsp:txXfrm>
    </dsp:sp>
    <dsp:sp modelId="{A5B6A4DE-AF97-4036-A42F-1F34C845A78E}">
      <dsp:nvSpPr>
        <dsp:cNvPr id="0" name=""/>
        <dsp:cNvSpPr/>
      </dsp:nvSpPr>
      <dsp:spPr>
        <a:xfrm>
          <a:off x="7665493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1865" y="1539285"/>
        <a:ext cx="700022" cy="957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2A6A5-7268-4DBE-B898-802562006EE9}">
      <dsp:nvSpPr>
        <dsp:cNvPr id="0" name=""/>
        <dsp:cNvSpPr/>
      </dsp:nvSpPr>
      <dsp:spPr>
        <a:xfrm>
          <a:off x="0" y="917242"/>
          <a:ext cx="601163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Część całkowitą konwertujemy standardowo</a:t>
          </a:r>
        </a:p>
      </dsp:txBody>
      <dsp:txXfrm>
        <a:off x="25759" y="943001"/>
        <a:ext cx="5960112" cy="476152"/>
      </dsp:txXfrm>
    </dsp:sp>
    <dsp:sp modelId="{BA70A86D-2C98-49AD-8D9D-A64F735188EE}">
      <dsp:nvSpPr>
        <dsp:cNvPr id="0" name=""/>
        <dsp:cNvSpPr/>
      </dsp:nvSpPr>
      <dsp:spPr>
        <a:xfrm>
          <a:off x="0" y="1508272"/>
          <a:ext cx="6011630" cy="52767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Część</a:t>
          </a:r>
          <a:r>
            <a:rPr lang="en-US" sz="2200" kern="1200" dirty="0"/>
            <a:t> </a:t>
          </a:r>
          <a:r>
            <a:rPr lang="en-US" sz="2200" kern="1200" dirty="0" err="1"/>
            <a:t>ułamkową</a:t>
          </a:r>
          <a:r>
            <a:rPr lang="en-US" sz="2200" kern="1200" dirty="0"/>
            <a:t> </a:t>
          </a:r>
          <a:r>
            <a:rPr lang="en-US" sz="2200" kern="1200" dirty="0" err="1"/>
            <a:t>zamiast</a:t>
          </a:r>
          <a:r>
            <a:rPr lang="en-US" sz="2200" kern="1200" dirty="0"/>
            <a:t> </a:t>
          </a:r>
          <a:r>
            <a:rPr lang="en-US" sz="2200" kern="1200" dirty="0" err="1"/>
            <a:t>dzielić</a:t>
          </a:r>
          <a:r>
            <a:rPr lang="en-US" sz="2200" kern="1200" dirty="0"/>
            <a:t>, </a:t>
          </a:r>
          <a:r>
            <a:rPr lang="en-US" sz="2200" kern="1200" dirty="0" err="1"/>
            <a:t>mnożymy</a:t>
          </a:r>
          <a:r>
            <a:rPr lang="en-US" sz="2200" kern="1200" dirty="0"/>
            <a:t> </a:t>
          </a:r>
          <a:r>
            <a:rPr lang="en-US" sz="2200" kern="1200" dirty="0" err="1"/>
            <a:t>przez</a:t>
          </a:r>
          <a:r>
            <a:rPr lang="en-US" sz="2200" kern="1200" dirty="0"/>
            <a:t> 2</a:t>
          </a:r>
        </a:p>
      </dsp:txBody>
      <dsp:txXfrm>
        <a:off x="25759" y="1534031"/>
        <a:ext cx="5960112" cy="476152"/>
      </dsp:txXfrm>
    </dsp:sp>
    <dsp:sp modelId="{FE6B6D6B-6A22-4B11-8F97-680C1283AA5B}">
      <dsp:nvSpPr>
        <dsp:cNvPr id="0" name=""/>
        <dsp:cNvSpPr/>
      </dsp:nvSpPr>
      <dsp:spPr>
        <a:xfrm>
          <a:off x="0" y="2099303"/>
          <a:ext cx="6011630" cy="52767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Część</a:t>
          </a:r>
          <a:r>
            <a:rPr lang="en-US" sz="2200" kern="1200"/>
            <a:t> całkowit</a:t>
          </a:r>
          <a:r>
            <a:rPr lang="pl-PL" sz="2200" kern="1200"/>
            <a:t>ą</a:t>
          </a:r>
          <a:r>
            <a:rPr lang="en-US" sz="2200" kern="1200"/>
            <a:t> zapisujemy</a:t>
          </a:r>
          <a:r>
            <a:rPr lang="pl-PL" sz="2200" kern="1200"/>
            <a:t> do wyniku</a:t>
          </a:r>
          <a:endParaRPr lang="en-US" sz="2200" kern="1200"/>
        </a:p>
      </dsp:txBody>
      <dsp:txXfrm>
        <a:off x="25759" y="2125062"/>
        <a:ext cx="5960112" cy="476152"/>
      </dsp:txXfrm>
    </dsp:sp>
    <dsp:sp modelId="{EB6F2209-A998-4729-BACB-82C70A50A05A}">
      <dsp:nvSpPr>
        <dsp:cNvPr id="0" name=""/>
        <dsp:cNvSpPr/>
      </dsp:nvSpPr>
      <dsp:spPr>
        <a:xfrm>
          <a:off x="0" y="2690333"/>
          <a:ext cx="6011630" cy="52767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Odczytujemy „od góry do dołu”</a:t>
          </a:r>
        </a:p>
      </dsp:txBody>
      <dsp:txXfrm>
        <a:off x="25759" y="2716092"/>
        <a:ext cx="5960112" cy="476152"/>
      </dsp:txXfrm>
    </dsp:sp>
    <dsp:sp modelId="{DE5E7C88-0E07-4BD6-A538-A0EB0C6BE135}">
      <dsp:nvSpPr>
        <dsp:cNvPr id="0" name=""/>
        <dsp:cNvSpPr/>
      </dsp:nvSpPr>
      <dsp:spPr>
        <a:xfrm>
          <a:off x="0" y="3281363"/>
          <a:ext cx="6011630" cy="5276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Uważamy na ułamki okresowe</a:t>
          </a:r>
        </a:p>
      </dsp:txBody>
      <dsp:txXfrm>
        <a:off x="25759" y="3307122"/>
        <a:ext cx="5960112" cy="476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1E5A3-E4D9-4BC3-8708-243C439E49D8}">
      <dsp:nvSpPr>
        <dsp:cNvPr id="0" name=""/>
        <dsp:cNvSpPr/>
      </dsp:nvSpPr>
      <dsp:spPr>
        <a:xfrm>
          <a:off x="0" y="1961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70EF4-439F-44ED-9191-9DAE1BA38B61}">
      <dsp:nvSpPr>
        <dsp:cNvPr id="0" name=""/>
        <dsp:cNvSpPr/>
      </dsp:nvSpPr>
      <dsp:spPr>
        <a:xfrm>
          <a:off x="300739" y="225651"/>
          <a:ext cx="546798" cy="54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590DF-8003-4561-B0C1-FE2D1929E85D}">
      <dsp:nvSpPr>
        <dsp:cNvPr id="0" name=""/>
        <dsp:cNvSpPr/>
      </dsp:nvSpPr>
      <dsp:spPr>
        <a:xfrm>
          <a:off x="1148277" y="1961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Część całkowitą konwertujemy standardowo</a:t>
          </a:r>
        </a:p>
      </dsp:txBody>
      <dsp:txXfrm>
        <a:off x="1148277" y="1961"/>
        <a:ext cx="4596407" cy="994179"/>
      </dsp:txXfrm>
    </dsp:sp>
    <dsp:sp modelId="{78D7039B-8A3A-4DBE-8722-F289B114B33B}">
      <dsp:nvSpPr>
        <dsp:cNvPr id="0" name=""/>
        <dsp:cNvSpPr/>
      </dsp:nvSpPr>
      <dsp:spPr>
        <a:xfrm>
          <a:off x="0" y="1244686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8E910-ABF4-408B-A0BD-A715B5F2E67F}">
      <dsp:nvSpPr>
        <dsp:cNvPr id="0" name=""/>
        <dsp:cNvSpPr/>
      </dsp:nvSpPr>
      <dsp:spPr>
        <a:xfrm>
          <a:off x="300739" y="1468376"/>
          <a:ext cx="546798" cy="54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05E9E-E1FF-4DDE-BD42-DA77629BE56D}">
      <dsp:nvSpPr>
        <dsp:cNvPr id="0" name=""/>
        <dsp:cNvSpPr/>
      </dsp:nvSpPr>
      <dsp:spPr>
        <a:xfrm>
          <a:off x="1148277" y="1244686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Część</a:t>
          </a:r>
          <a:r>
            <a:rPr lang="en-US" sz="2100" kern="1200" dirty="0"/>
            <a:t> </a:t>
          </a:r>
          <a:r>
            <a:rPr lang="en-US" sz="2100" kern="1200" dirty="0" err="1"/>
            <a:t>ułamkową</a:t>
          </a:r>
          <a:r>
            <a:rPr lang="en-US" sz="2100" kern="1200" dirty="0"/>
            <a:t> </a:t>
          </a:r>
          <a:r>
            <a:rPr lang="en-US" sz="2100" kern="1200" dirty="0" err="1"/>
            <a:t>zapisujemy</a:t>
          </a:r>
          <a:r>
            <a:rPr lang="en-US" sz="2100" kern="1200" dirty="0"/>
            <a:t> </a:t>
          </a:r>
          <a:br>
            <a:rPr lang="pl-PL" sz="2100" kern="1200" dirty="0"/>
          </a:br>
          <a:r>
            <a:rPr lang="en-US" sz="2100" kern="1200" dirty="0"/>
            <a:t>z </a:t>
          </a:r>
          <a:r>
            <a:rPr lang="en-US" sz="2100" kern="1200" dirty="0" err="1"/>
            <a:t>potęgami</a:t>
          </a:r>
          <a:r>
            <a:rPr lang="en-US" sz="2100" kern="1200" dirty="0"/>
            <a:t> </a:t>
          </a:r>
          <a:r>
            <a:rPr lang="en-US" sz="2100" kern="1200" dirty="0" err="1"/>
            <a:t>ujemnymi</a:t>
          </a:r>
          <a:r>
            <a:rPr lang="en-US" sz="2100" kern="1200" dirty="0"/>
            <a:t>, </a:t>
          </a:r>
          <a:r>
            <a:rPr lang="en-US" sz="2100" kern="1200" dirty="0" err="1"/>
            <a:t>zaczynając</a:t>
          </a:r>
          <a:r>
            <a:rPr lang="en-US" sz="2100" kern="1200" dirty="0"/>
            <a:t> od -1</a:t>
          </a:r>
        </a:p>
      </dsp:txBody>
      <dsp:txXfrm>
        <a:off x="1148277" y="1244686"/>
        <a:ext cx="4596407" cy="994179"/>
      </dsp:txXfrm>
    </dsp:sp>
    <dsp:sp modelId="{400806D4-B953-4ADA-9E64-D2A5637382F0}">
      <dsp:nvSpPr>
        <dsp:cNvPr id="0" name=""/>
        <dsp:cNvSpPr/>
      </dsp:nvSpPr>
      <dsp:spPr>
        <a:xfrm>
          <a:off x="0" y="2487410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1584-F164-451E-A91D-20BD461AFC96}">
      <dsp:nvSpPr>
        <dsp:cNvPr id="0" name=""/>
        <dsp:cNvSpPr/>
      </dsp:nvSpPr>
      <dsp:spPr>
        <a:xfrm>
          <a:off x="300739" y="2711100"/>
          <a:ext cx="546798" cy="54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8AFD1-4CAC-49C7-B228-02397141A152}">
      <dsp:nvSpPr>
        <dsp:cNvPr id="0" name=""/>
        <dsp:cNvSpPr/>
      </dsp:nvSpPr>
      <dsp:spPr>
        <a:xfrm>
          <a:off x="1148277" y="2487410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Cyfry mnożymy przez potęgi</a:t>
          </a:r>
        </a:p>
      </dsp:txBody>
      <dsp:txXfrm>
        <a:off x="1148277" y="2487410"/>
        <a:ext cx="4596407" cy="994179"/>
      </dsp:txXfrm>
    </dsp:sp>
    <dsp:sp modelId="{85845F3B-C69B-4289-805B-CA55594E2963}">
      <dsp:nvSpPr>
        <dsp:cNvPr id="0" name=""/>
        <dsp:cNvSpPr/>
      </dsp:nvSpPr>
      <dsp:spPr>
        <a:xfrm>
          <a:off x="0" y="3730134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A3374-EC11-4671-A6E3-C712199C0C18}">
      <dsp:nvSpPr>
        <dsp:cNvPr id="0" name=""/>
        <dsp:cNvSpPr/>
      </dsp:nvSpPr>
      <dsp:spPr>
        <a:xfrm>
          <a:off x="300739" y="3953825"/>
          <a:ext cx="546798" cy="54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88F43-811C-40D0-A215-2FBDECFDEA12}">
      <dsp:nvSpPr>
        <dsp:cNvPr id="0" name=""/>
        <dsp:cNvSpPr/>
      </dsp:nvSpPr>
      <dsp:spPr>
        <a:xfrm>
          <a:off x="1148277" y="3730134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Wynik sumujemy</a:t>
          </a:r>
        </a:p>
      </dsp:txBody>
      <dsp:txXfrm>
        <a:off x="1148277" y="3730134"/>
        <a:ext cx="4596407" cy="994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E72606-B729-A541-9C3E-B3C7124D8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896B009-8D44-8545-B041-1CDAFCCB0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DEFCE58-E44A-B549-9D24-8F44755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7F83D65-FECF-4644-906A-6202C849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5E6661-464A-694A-BC76-4BCFE744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669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D5A65D-9D38-9C49-99B9-D0B01656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222FBC5-CD9B-A04C-BBDC-BFDBDF40E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B1C0F7-B671-5F45-B2B3-5D77EDCA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1BDD6DC-90D5-E74F-B1E0-48A9F3B5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6AE27D-70A3-A44F-AED0-02B4BCD7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877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FEABDCC-6B8A-174C-9BC5-400FB46FA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85CDED9-A952-D040-AAAB-E3593E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AB7C52-F2B8-EE4B-A31D-0EA81AC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5ADF53F-7806-924D-8A33-0F7DC903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5EBB8E8-0FEB-8A4A-A3FE-3EE41886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77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700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(na środk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714375" y="2473524"/>
            <a:ext cx="10763250" cy="1910953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5917310" y="6505277"/>
            <a:ext cx="345473" cy="26339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215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EA09D9-8889-2549-9AD5-6AF8FB0C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A7C84D-2401-5346-9FFC-5F47E672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B79EC6-2497-A24B-BD6D-D4DD0826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2C47C5-E498-184B-8D26-9EBB818E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9F869D-54C4-B74D-B431-E98868A5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29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005185-9E63-7B41-9C8D-FEDA7BED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DB65045-DC71-2942-8974-1189C29B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F463507-7A36-BE49-808F-59EA407C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728A6A-B56E-004D-980A-FBD6023D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84AF30A-CFF4-6C4A-B773-891B77DE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94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8BE2FF-C817-6D4A-A7F6-98431D66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5EAD3F-B352-6144-B7C9-ACC00F393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8A2DB70-4847-914C-A88B-0C073D3A3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B65CC4-77FC-8744-B38B-877BAACB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DF6A085-A776-D844-8EAC-839A42F7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874ACE2-23C8-A446-9C02-D39F9E95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99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0C38A-F4AA-144E-85FA-7882E245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FFA7B54-A71E-FC4C-8122-35221C75F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68CB32D-855F-6F45-8B5C-72964C599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77F7F70-9435-5248-8062-944A39527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DCB9CF6-67C8-5949-8893-8BA63C8BD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B164D0A-95EB-124C-A419-031BFDA4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48BDA0D-FB38-D848-ADE2-825BF2CF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C0070D7-6DC2-7D42-AC41-A08FF648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815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BC031E-274C-0A46-B215-F685A6C5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FF9D40A-AE61-2147-919D-EB933402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191DC53-6DF3-D049-A2A0-CF517EA6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7CC7791-D781-974F-BDC7-9BC333EC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628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32A47BA-48F4-FA43-A14A-A20D25BF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A1AE2E1-6DE4-3748-B794-0608A31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6AC690D-723D-6447-8A39-338D27AD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44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7D03C8-E644-2B4E-8FBC-53A10E6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54DC78-FB1C-5A41-BB65-ABC234388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6B13A6F-714A-3944-94FE-6233F9CED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B3411A7-E0FC-044F-9A3B-5448A0A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E19F60A-CA8E-BA4C-B6FF-9356F6E6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32914C8-F786-F242-97D8-95B49ED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90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A6B718-EBD5-284F-BF1D-DCD803EC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A21323D-5798-904F-8584-53D17A9F0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33FAED8-34AA-474F-83B7-EB042DF2E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5F71F48-8729-1F47-8D30-33CF7058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07E248C-C055-5348-969A-454F4028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CDB8A3A-C00F-E545-8D93-EF340FD6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933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C90E82D-48C7-7949-994F-5C0230A7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E3FF8E-6874-1E4B-847C-46F54C214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FF4C9E-4891-824E-8796-3B02AC08E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98D10-90A5-6743-A987-582D418698D5}" type="datetimeFigureOut">
              <a:rPr lang="pl-PL" smtClean="0"/>
              <a:t>07.09.2023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21E962D-8BC7-7E4C-B6A8-9640E51B1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745C982-E120-EE4C-8AD3-0AA6BCA26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363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sa/4.0/legalcode.p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 descr="Obraz zawierający wewnątrz&#10;&#10;Opis wygenerowany automatycznie">
            <a:extLst>
              <a:ext uri="{FF2B5EF4-FFF2-40B4-BE49-F238E27FC236}">
                <a16:creationId xmlns:a16="http://schemas.microsoft.com/office/drawing/2014/main" id="{E5BD4184-EA0F-4524-A44F-84FF30160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4C5F29E-D285-8246-A8A2-6CD6C9903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b="1" dirty="0">
                <a:ln w="63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Systemy liczbowe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286FA05-415A-9942-81F7-F6E9249CA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b="1" dirty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Damian Kurpiewski</a:t>
            </a:r>
          </a:p>
        </p:txBody>
      </p:sp>
      <p:pic>
        <p:nvPicPr>
          <p:cNvPr id="7" name="Picture 2">
            <a:hlinkClick r:id="rId5"/>
            <a:extLst>
              <a:ext uri="{FF2B5EF4-FFF2-40B4-BE49-F238E27FC236}">
                <a16:creationId xmlns:a16="http://schemas.microsoft.com/office/drawing/2014/main" id="{B47B47ED-2223-486B-BD2F-3C2C8CD1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371" y="6207070"/>
            <a:ext cx="1512168" cy="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70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Konwersja do dziesiętnego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91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6" name="Shape 144">
            <a:extLst>
              <a:ext uri="{FF2B5EF4-FFF2-40B4-BE49-F238E27FC236}">
                <a16:creationId xmlns:a16="http://schemas.microsoft.com/office/drawing/2014/main" id="{CDFB6E40-60F0-4DD1-B964-3320D54EB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055852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8925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2F9F66F-1221-2847-ABC4-F6C5AA90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CF5BF6A-848D-9448-B8A7-26B7AA5E5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7" y="1648870"/>
                <a:ext cx="6892530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11001</m:t>
                      </m:r>
                      <m:r>
                        <a:rPr lang="pl-PL" sz="240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= 1∗</m:t>
                      </m:r>
                      <m:sSup>
                        <m:sSupPr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153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+5∗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CF5BF6A-848D-9448-B8A7-26B7AA5E5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7" y="1648870"/>
                <a:ext cx="6892530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01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Przelicz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system </a:t>
            </a:r>
            <a:r>
              <a:rPr lang="pl-PL" sz="2000" dirty="0"/>
              <a:t>dziesiętny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15</m:t>
                    </m:r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DE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2701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EFDC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660" t="-23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2173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918129"/>
                <a:ext cx="8273380" cy="2299098"/>
              </a:xfrm>
            </p:spPr>
            <p:txBody>
              <a:bodyPr vert="horz" lIns="91440" tIns="45720" rIns="91440" bIns="45720" numCol="2" rtlCol="0"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53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115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15</m:t>
                    </m:r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DE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=5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598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42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2701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1473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EFDC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61404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918129"/>
                <a:ext cx="8273380" cy="2299098"/>
              </a:xfrm>
              <a:blipFill>
                <a:blip r:embed="rId2"/>
                <a:stretch>
                  <a:fillRect l="-66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943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Skrypt komputerowy na ekranie">
            <a:extLst>
              <a:ext uri="{FF2B5EF4-FFF2-40B4-BE49-F238E27FC236}">
                <a16:creationId xmlns:a16="http://schemas.microsoft.com/office/drawing/2014/main" id="{98BC0729-E1A1-4EB2-B433-20039DE57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81" b="9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dirty="0" err="1">
                <a:solidFill>
                  <a:srgbClr val="FFFFFF"/>
                </a:solidFill>
              </a:rPr>
              <a:t>Kod</a:t>
            </a:r>
            <a:r>
              <a:rPr lang="en-US" sz="4800" b="1" dirty="0">
                <a:solidFill>
                  <a:srgbClr val="FFFFFF"/>
                </a:solidFill>
              </a:rPr>
              <a:t> U2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6852591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3600"/>
              </a:spcBef>
            </a:pPr>
            <a:r>
              <a:rPr lang="en-US" dirty="0" err="1">
                <a:solidFill>
                  <a:srgbClr val="FFFFFF"/>
                </a:solidFill>
              </a:rPr>
              <a:t>Kod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uzupełnień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dwóch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dirty="0" err="1">
                <a:solidFill>
                  <a:srgbClr val="FFFFFF"/>
                </a:solidFill>
              </a:rPr>
              <a:t>Pozwala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zapis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liczb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ujemnych</a:t>
            </a:r>
            <a:r>
              <a:rPr lang="en-US" dirty="0">
                <a:solidFill>
                  <a:srgbClr val="FFFFFF"/>
                </a:solidFill>
              </a:rPr>
              <a:t> w </a:t>
            </a:r>
            <a:r>
              <a:rPr lang="en-US" dirty="0" err="1">
                <a:solidFill>
                  <a:srgbClr val="FFFFFF"/>
                </a:solidFill>
              </a:rPr>
              <a:t>systemie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binarnym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dirty="0" err="1">
                <a:solidFill>
                  <a:srgbClr val="FFFFFF"/>
                </a:solidFill>
              </a:rPr>
              <a:t>Pierwszy</a:t>
            </a:r>
            <a:r>
              <a:rPr lang="en-US" dirty="0">
                <a:solidFill>
                  <a:srgbClr val="FFFFFF"/>
                </a:solidFill>
              </a:rPr>
              <a:t> bit jest </a:t>
            </a:r>
            <a:r>
              <a:rPr lang="en-US" dirty="0" err="1">
                <a:solidFill>
                  <a:srgbClr val="FFFFFF"/>
                </a:solidFill>
              </a:rPr>
              <a:t>bitem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znaku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Konwersja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U2</a:t>
            </a:r>
          </a:p>
        </p:txBody>
      </p:sp>
      <p:graphicFrame>
        <p:nvGraphicFramePr>
          <p:cNvPr id="160" name="Shape 158">
            <a:extLst>
              <a:ext uri="{FF2B5EF4-FFF2-40B4-BE49-F238E27FC236}">
                <a16:creationId xmlns:a16="http://schemas.microsoft.com/office/drawing/2014/main" id="{0C289365-E967-4A9C-BC6B-00D8B0EE5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335268"/>
              </p:ext>
            </p:extLst>
          </p:nvPr>
        </p:nvGraphicFramePr>
        <p:xfrm>
          <a:off x="4915947" y="866585"/>
          <a:ext cx="689223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266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25E3CB-DB4C-4B84-8D63-684329A2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l-PL" sz="4000" dirty="0"/>
              <a:t>Przykład – zapis na 8 bitach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7050ED2-7743-4B99-B820-A7C8356FC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191108"/>
                <a:ext cx="10168128" cy="43390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l-PL" sz="2200" dirty="0">
                    <a:latin typeface="Cambria Math" panose="02040503050406030204" pitchFamily="18" charset="0"/>
                  </a:rPr>
                  <a:t>Konwertujemy wartość bezwzględną:</a:t>
                </a:r>
                <a:endParaRPr lang="pl-PL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sz="2200" b="1" i="1"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  <m:sub>
                              <m:r>
                                <a:rPr lang="pl-PL" sz="2200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  <m:r>
                        <a:rPr lang="pl-PL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200" b="1" i="1">
                              <a:latin typeface="Cambria Math" panose="02040503050406030204" pitchFamily="18" charset="0"/>
                            </a:rPr>
                            <m:t>𝟏𝟏𝟎𝟎𝟏</m:t>
                          </m:r>
                        </m:e>
                        <m:sub>
                          <m:r>
                            <a:rPr lang="pl-PL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br>
                  <a:rPr lang="pl-PL" sz="2200" dirty="0"/>
                </a:br>
                <a:r>
                  <a:rPr lang="pl-PL" sz="2200" dirty="0"/>
                  <a:t>Uzupełniamy do 8 bitów: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200" b="1" i="1">
                          <a:latin typeface="Cambria Math" panose="02040503050406030204" pitchFamily="18" charset="0"/>
                        </a:rPr>
                        <m:t>𝟎𝟎𝟎𝟏𝟏𝟎𝟎𝟏</m:t>
                      </m:r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br>
                  <a:rPr lang="pl-PL" sz="2200" dirty="0"/>
                </a:br>
                <a:r>
                  <a:rPr lang="pl-PL" sz="2200" dirty="0"/>
                  <a:t>Zamieniamy bity na przeciwne: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200" b="1" i="1">
                          <a:latin typeface="Cambria Math" panose="02040503050406030204" pitchFamily="18" charset="0"/>
                        </a:rPr>
                        <m:t>𝟏𝟏𝟏𝟎𝟎𝟏𝟏𝟎</m:t>
                      </m:r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br>
                  <a:rPr lang="pl-PL" sz="2200" dirty="0"/>
                </a:br>
                <a:r>
                  <a:rPr lang="pl-PL" sz="2200" dirty="0"/>
                  <a:t>Dodajemy binarną jedynkę: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200" b="1" i="1">
                          <a:latin typeface="Cambria Math" panose="02040503050406030204" pitchFamily="18" charset="0"/>
                        </a:rPr>
                        <m:t>𝟏𝟏𝟏𝟎𝟎𝟏𝟏𝟏</m:t>
                      </m:r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endParaRPr lang="pl-PL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200" b="0" i="1">
                              <a:latin typeface="Cambria Math" panose="02040503050406030204" pitchFamily="18" charset="0"/>
                            </a:rPr>
                            <m:t>−25</m:t>
                          </m:r>
                        </m:e>
                        <m:sub>
                          <m:r>
                            <a:rPr lang="pl-PL" sz="2200" b="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pl-PL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200" i="1">
                              <a:latin typeface="Cambria Math" panose="02040503050406030204" pitchFamily="18" charset="0"/>
                            </a:rPr>
                            <m:t>11100111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2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l-PL" sz="2200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7050ED2-7743-4B99-B820-A7C8356FC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191108"/>
                <a:ext cx="10168128" cy="4339087"/>
              </a:xfrm>
              <a:blipFill>
                <a:blip r:embed="rId2"/>
                <a:stretch>
                  <a:fillRect l="-779" t="-238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1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Przelicz z dziesiętnego na U2 i zapisz na 8 bitach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92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indent="0">
                  <a:buNone/>
                </a:pPr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t="-1458" b="-8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157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11111111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10000010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11110100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10011011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56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1001000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92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10100100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80124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 descr="Obraz zawierający rozmycie&#10;&#10;Opis wygenerowany automatycznie">
            <a:extLst>
              <a:ext uri="{FF2B5EF4-FFF2-40B4-BE49-F238E27FC236}">
                <a16:creationId xmlns:a16="http://schemas.microsoft.com/office/drawing/2014/main" id="{65F139D8-BB80-4D14-A6C0-DAB44252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852" r="9091" b="105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Konwersja</a:t>
            </a:r>
            <a:r>
              <a:rPr lang="en-US" dirty="0"/>
              <a:t> z U2</a:t>
            </a:r>
          </a:p>
        </p:txBody>
      </p:sp>
      <p:graphicFrame>
        <p:nvGraphicFramePr>
          <p:cNvPr id="168" name="Shape 164">
            <a:extLst>
              <a:ext uri="{FF2B5EF4-FFF2-40B4-BE49-F238E27FC236}">
                <a16:creationId xmlns:a16="http://schemas.microsoft.com/office/drawing/2014/main" id="{38145181-8BEC-46D2-98A7-9B03AACBE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2568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29631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 descr="Żółty parasol w morzu czarnych parasoli">
            <a:extLst>
              <a:ext uri="{FF2B5EF4-FFF2-40B4-BE49-F238E27FC236}">
                <a16:creationId xmlns:a16="http://schemas.microsoft.com/office/drawing/2014/main" id="{F495347D-5447-4225-911D-BC4AAD31D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24" b="42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Popularne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systemy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liczbowe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Shape 13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Dziesiętny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0, 1, 2, 3, 4, 5, 6, 7, 8, 9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Binarny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Ósemkowy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Szesnastkowy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0, 1, 2, 3, 4, 5, 6, 7, 8, 9, 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32" name="Shape 13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  <a:blipFill>
                <a:blip r:embed="rId3"/>
                <a:stretch>
                  <a:fillRect l="-1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40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F4B303B-D143-4CB6-BC09-CF2797EF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  <a:endParaRPr lang="en-US" sz="6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931D3F1-0A39-422A-BE81-E4DADFEFE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5775" y="1648870"/>
                <a:ext cx="6768725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10011001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4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pl-PL" sz="24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=−103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pl-PL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0011001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4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24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931D3F1-0A39-422A-BE81-E4DADFEFE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5775" y="1648870"/>
                <a:ext cx="6768725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27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Przelicz z U2 na dziesiętny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11111111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11100101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10101010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indent="0">
                  <a:buNone/>
                </a:pPr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26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1676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 −7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 −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123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11111111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 −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11100101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 −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27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10101010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−86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8821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iczby z giełdy">
            <a:extLst>
              <a:ext uri="{FF2B5EF4-FFF2-40B4-BE49-F238E27FC236}">
                <a16:creationId xmlns:a16="http://schemas.microsoft.com/office/drawing/2014/main" id="{EDCDE83F-015B-4193-93A5-FC9F57796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72" b="87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Liczby</a:t>
            </a: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rzeczywiste</a:t>
            </a: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br>
              <a:rPr lang="pl-PL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</a:b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w </a:t>
            </a:r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systemie</a:t>
            </a: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binarnym</a:t>
            </a:r>
            <a:endParaRPr lang="en-US" sz="7200" b="1" dirty="0">
              <a:ln w="9525"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0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 descr="Wiele znaków zapytania na czarnym tle">
            <a:extLst>
              <a:ext uri="{FF2B5EF4-FFF2-40B4-BE49-F238E27FC236}">
                <a16:creationId xmlns:a16="http://schemas.microsoft.com/office/drawing/2014/main" id="{5065D323-F89D-40D8-ACED-1FCBA01D7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88189" y="1065862"/>
            <a:ext cx="3763176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Zapis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pl-PL" sz="4000" dirty="0">
                <a:solidFill>
                  <a:srgbClr val="FFFFFF"/>
                </a:solidFill>
              </a:rPr>
              <a:t>stałoprzecinkowy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658517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3600"/>
              </a:spcBef>
            </a:pPr>
            <a:r>
              <a:rPr lang="en-US" sz="2400" dirty="0">
                <a:solidFill>
                  <a:srgbClr val="FFFFFF"/>
                </a:solidFill>
              </a:rPr>
              <a:t>„</a:t>
            </a:r>
            <a:r>
              <a:rPr lang="en-US" sz="2400" dirty="0" err="1">
                <a:solidFill>
                  <a:srgbClr val="FFFFFF"/>
                </a:solidFill>
              </a:rPr>
              <a:t>Przecinek</a:t>
            </a:r>
            <a:r>
              <a:rPr lang="en-US" sz="2400" dirty="0">
                <a:solidFill>
                  <a:srgbClr val="FFFFFF"/>
                </a:solidFill>
              </a:rPr>
              <a:t>” </a:t>
            </a:r>
            <a:r>
              <a:rPr lang="en-US" sz="2400" dirty="0" err="1">
                <a:solidFill>
                  <a:srgbClr val="FFFFFF"/>
                </a:solidFill>
              </a:rPr>
              <a:t>znajduje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się</a:t>
            </a:r>
            <a:r>
              <a:rPr lang="en-US" sz="2400" dirty="0">
                <a:solidFill>
                  <a:srgbClr val="FFFFFF"/>
                </a:solidFill>
              </a:rPr>
              <a:t> w </a:t>
            </a:r>
            <a:r>
              <a:rPr lang="en-US" sz="2400" dirty="0" err="1">
                <a:solidFill>
                  <a:srgbClr val="FFFFFF"/>
                </a:solidFill>
              </a:rPr>
              <a:t>określonym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miejscu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sz="2400" dirty="0" err="1">
                <a:solidFill>
                  <a:srgbClr val="FFFFFF"/>
                </a:solidFill>
              </a:rPr>
              <a:t>Wyraźnie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oddzielona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część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całkowita</a:t>
            </a:r>
            <a:r>
              <a:rPr lang="en-US" sz="2400" dirty="0">
                <a:solidFill>
                  <a:srgbClr val="FFFFFF"/>
                </a:solidFill>
              </a:rPr>
              <a:t> od </a:t>
            </a:r>
            <a:r>
              <a:rPr lang="en-US" sz="2400" dirty="0" err="1">
                <a:solidFill>
                  <a:srgbClr val="FFFFFF"/>
                </a:solidFill>
              </a:rPr>
              <a:t>ułamkowej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sz="2400" dirty="0" err="1">
                <a:solidFill>
                  <a:srgbClr val="FFFFFF"/>
                </a:solidFill>
              </a:rPr>
              <a:t>Osobna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konwersja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części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całkowitej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części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ułamkowej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2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331CE11F-A36E-472D-9AD5-D5A74C75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77" b="148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Konwersja do binarnego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7" name="Shape 175">
            <a:extLst>
              <a:ext uri="{FF2B5EF4-FFF2-40B4-BE49-F238E27FC236}">
                <a16:creationId xmlns:a16="http://schemas.microsoft.com/office/drawing/2014/main" id="{7B98F462-D6C6-4DF5-AD15-56049D66B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274058"/>
              </p:ext>
            </p:extLst>
          </p:nvPr>
        </p:nvGraphicFramePr>
        <p:xfrm>
          <a:off x="5155379" y="1065862"/>
          <a:ext cx="6011630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188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45647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40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82340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9066AD-E756-40C7-809C-C333EA420301}"/>
              </a:ext>
            </a:extLst>
          </p:cNvPr>
          <p:cNvCxnSpPr>
            <a:cxnSpLocks/>
          </p:cNvCxnSpPr>
          <p:nvPr/>
        </p:nvCxnSpPr>
        <p:spPr>
          <a:xfrm>
            <a:off x="6699143" y="2270502"/>
            <a:ext cx="0" cy="1356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F2C3B3E4-ECCE-4FCB-8A43-1A140E43F697}"/>
              </a:ext>
            </a:extLst>
          </p:cNvPr>
          <p:cNvSpPr/>
          <p:nvPr/>
        </p:nvSpPr>
        <p:spPr>
          <a:xfrm>
            <a:off x="7138965" y="2637448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</p:spTree>
    <p:extLst>
      <p:ext uri="{BB962C8B-B14F-4D97-AF65-F5344CB8AC3E}">
        <p14:creationId xmlns:p14="http://schemas.microsoft.com/office/powerpoint/2010/main" val="192351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49660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9066AD-E756-40C7-809C-C333EA420301}"/>
              </a:ext>
            </a:extLst>
          </p:cNvPr>
          <p:cNvCxnSpPr>
            <a:cxnSpLocks/>
          </p:cNvCxnSpPr>
          <p:nvPr/>
        </p:nvCxnSpPr>
        <p:spPr>
          <a:xfrm>
            <a:off x="6699143" y="2270502"/>
            <a:ext cx="0" cy="1356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F2C3B3E4-ECCE-4FCB-8A43-1A140E43F697}"/>
              </a:ext>
            </a:extLst>
          </p:cNvPr>
          <p:cNvSpPr/>
          <p:nvPr/>
        </p:nvSpPr>
        <p:spPr>
          <a:xfrm>
            <a:off x="7138965" y="2637448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37A1670-C320-4CEA-B4D1-6BAAFAFEFC68}"/>
              </a:ext>
            </a:extLst>
          </p:cNvPr>
          <p:cNvSpPr/>
          <p:nvPr/>
        </p:nvSpPr>
        <p:spPr>
          <a:xfrm>
            <a:off x="4327098" y="5044108"/>
            <a:ext cx="3948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0.75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0.11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2660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binarną, z dokładnością do 10 cyfr po przecinku: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.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8125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0.3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0.125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0.7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26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4924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635EA37-5E89-4E0E-B266-FB23C07A4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 dirty="0"/>
              <a:t>Przykład</a:t>
            </a:r>
            <a:endParaRPr lang="en-US" sz="6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DFE7B8B-486A-4800-8F73-A3E2B5AC4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260" y="728403"/>
                <a:ext cx="4702848" cy="535276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418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1 1010 0010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642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8 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24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pl-PL" sz="2400" baseline="-250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DFE7B8B-486A-4800-8F73-A3E2B5AC4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260" y="728403"/>
                <a:ext cx="4702848" cy="53527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323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.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8125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0010100011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0.3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0(1001)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0.125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0.7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1(0110)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67196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57603A5C-D769-4182-8128-B75B19FF2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786" b="49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Konwersja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dziesiętny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Shape 182">
            <a:extLst>
              <a:ext uri="{FF2B5EF4-FFF2-40B4-BE49-F238E27FC236}">
                <a16:creationId xmlns:a16="http://schemas.microsoft.com/office/drawing/2014/main" id="{A7B981EC-B6C5-405D-886A-AEACB6779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43128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4504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dziesiętną: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4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583" b="-14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45502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 fontScale="77500" lnSpcReduction="20000"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pl-PL" sz="20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32145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 descr="DJ odtwarzający Nightclub Disco dźwięki na DJ">
            <a:extLst>
              <a:ext uri="{FF2B5EF4-FFF2-40B4-BE49-F238E27FC236}">
                <a16:creationId xmlns:a16="http://schemas.microsoft.com/office/drawing/2014/main" id="{080154F0-B15F-4BAB-98FE-D13C2057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198" b="3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327807" y="1065862"/>
            <a:ext cx="3823558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 err="1">
                <a:solidFill>
                  <a:srgbClr val="FFFFFF"/>
                </a:solidFill>
              </a:rPr>
              <a:t>Zapis</a:t>
            </a:r>
            <a:r>
              <a:rPr lang="en-US" sz="3100" b="1" dirty="0">
                <a:solidFill>
                  <a:srgbClr val="FFFFFF"/>
                </a:solidFill>
              </a:rPr>
              <a:t> </a:t>
            </a:r>
            <a:r>
              <a:rPr lang="pl-PL" sz="3100" b="1" dirty="0">
                <a:solidFill>
                  <a:srgbClr val="FFFFFF"/>
                </a:solidFill>
              </a:rPr>
              <a:t>zmiennoprzecinkowy</a:t>
            </a:r>
            <a:endParaRPr lang="en-US" sz="3100" b="1" dirty="0">
              <a:solidFill>
                <a:srgbClr val="FFFFFF"/>
              </a:solidFill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Shape 189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FFFF"/>
                    </a:solidFill>
                  </a:rPr>
                  <a:t>Składa </a:t>
                </a:r>
                <a:r>
                  <a:rPr lang="en-US" dirty="0" err="1">
                    <a:solidFill>
                      <a:srgbClr val="FFFFFF"/>
                    </a:solidFill>
                  </a:rPr>
                  <a:t>się</a:t>
                </a:r>
                <a:r>
                  <a:rPr lang="en-US" dirty="0">
                    <a:solidFill>
                      <a:srgbClr val="FFFFFF"/>
                    </a:solidFill>
                  </a:rPr>
                  <a:t> z </a:t>
                </a:r>
                <a:r>
                  <a:rPr lang="en-US" dirty="0" err="1">
                    <a:solidFill>
                      <a:srgbClr val="FFFFFF"/>
                    </a:solidFill>
                  </a:rPr>
                  <a:t>trzech</a:t>
                </a:r>
                <a:r>
                  <a:rPr lang="en-US" dirty="0">
                    <a:solidFill>
                      <a:srgbClr val="FFFFFF"/>
                    </a:solidFill>
                  </a:rPr>
                  <a:t> </a:t>
                </a:r>
                <a:r>
                  <a:rPr lang="en-US" dirty="0" err="1">
                    <a:solidFill>
                      <a:srgbClr val="FFFFFF"/>
                    </a:solidFill>
                  </a:rPr>
                  <a:t>liczb</a:t>
                </a:r>
                <a:r>
                  <a:rPr lang="en-US" dirty="0">
                    <a:solidFill>
                      <a:srgbClr val="FFFFFF"/>
                    </a:solidFill>
                  </a:rPr>
                  <a:t>:</a:t>
                </a:r>
              </a:p>
              <a:p>
                <a:pPr lvl="1"/>
                <a:r>
                  <a:rPr lang="en-US" sz="2800" dirty="0" err="1">
                    <a:solidFill>
                      <a:srgbClr val="FFFFFF"/>
                    </a:solidFill>
                  </a:rPr>
                  <a:t>Mantysy</a:t>
                </a:r>
                <a:endParaRPr lang="en-US" sz="28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en-US" sz="2800" dirty="0" err="1">
                    <a:solidFill>
                      <a:srgbClr val="FFFFFF"/>
                    </a:solidFill>
                  </a:rPr>
                  <a:t>Podstawy</a:t>
                </a:r>
                <a:r>
                  <a:rPr lang="en-US" sz="2800" dirty="0">
                    <a:solidFill>
                      <a:srgbClr val="FFFF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FFFF"/>
                    </a:solidFill>
                  </a:rPr>
                  <a:t>systemu</a:t>
                </a:r>
                <a:endParaRPr lang="en-US" sz="28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en-US" sz="2800" dirty="0" err="1">
                    <a:solidFill>
                      <a:srgbClr val="FFFFFF"/>
                    </a:solidFill>
                  </a:rPr>
                  <a:t>Cechy</a:t>
                </a:r>
                <a:endParaRPr lang="en-US" sz="2800" dirty="0">
                  <a:solidFill>
                    <a:srgbClr val="FFFFFF"/>
                  </a:solidFill>
                </a:endParaRPr>
              </a:p>
              <a:p>
                <a:pPr lvl="1"/>
                <a:endParaRPr lang="en-US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l-PL" sz="3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 baseline="31999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baseline="31999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9" name="Shape 18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  <a:blipFill>
                <a:blip r:embed="rId3"/>
                <a:stretch>
                  <a:fillRect l="-22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8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/>
              <a:t>Konwersja do dziesiętnego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ymbol zastępczy zawartości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400" dirty="0"/>
              <a:t>Pierwsza część liczby to cecha, druga to mantysa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/>
              <a:t>Przyjmijmy następujący format FP:</a:t>
            </a:r>
          </a:p>
          <a:p>
            <a:pPr lvl="1"/>
            <a:r>
              <a:rPr lang="pl-PL" dirty="0"/>
              <a:t>Cecha jest 4-bitową liczbą całkowitą zapisaną w kodzie U2</a:t>
            </a:r>
          </a:p>
          <a:p>
            <a:pPr lvl="1"/>
            <a:r>
              <a:rPr lang="pl-PL" dirty="0"/>
              <a:t>Mantysa jest 4-bitową liczbą stałoprzecinkową zapisaną w kodzie U2, </a:t>
            </a:r>
            <a:br>
              <a:rPr lang="pl-PL" dirty="0"/>
            </a:br>
            <a:r>
              <a:rPr lang="pl-PL" dirty="0"/>
              <a:t>z przecinkiem pomiędzy drugim a trzecim bitem </a:t>
            </a:r>
          </a:p>
          <a:p>
            <a:pPr marL="457200" lvl="1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400" dirty="0"/>
              <a:t>Konwertujemy cechę i mantysę, a następnie podstawiamy do wzoru</a:t>
            </a:r>
          </a:p>
        </p:txBody>
      </p:sp>
    </p:spTree>
    <p:extLst>
      <p:ext uri="{BB962C8B-B14F-4D97-AF65-F5344CB8AC3E}">
        <p14:creationId xmlns:p14="http://schemas.microsoft.com/office/powerpoint/2010/main" val="40968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C0FF3A-D3F5-460A-99AE-E91A268E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  <a:endParaRPr lang="en-US" sz="6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E9DFC1C-599B-423E-AF97-360163BCC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10001010</m:t>
                          </m:r>
                        </m:e>
                        <m:sub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pl-PL" sz="2400" b="0" dirty="0"/>
              </a:p>
              <a:p>
                <a:pPr marL="0" indent="0">
                  <a:buNone/>
                </a:pPr>
                <a:endParaRPr lang="pl-PL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10,10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</m:t>
                      </m:r>
                      <m:f>
                        <m:f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</m:t>
                      </m:r>
                      <m:f>
                        <m:f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l-PL" sz="2400" b="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E9DFC1C-599B-423E-AF97-360163BCC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645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dziesiętną: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10111101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00010100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11010111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11111001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587" t="-32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408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10111101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−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4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00010100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400" i="0">
                        <a:latin typeface="Cambria Math" panose="02040503050406030204" pitchFamily="18" charset="0"/>
                      </a:rPr>
                      <m:t>1∗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11010111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400" i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4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11111001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400" i="0">
                        <a:latin typeface="Cambria Math" panose="02040503050406030204" pitchFamily="18" charset="0"/>
                      </a:rPr>
                      <m:t>−1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4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7848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41C1FE82-4176-4AD2-BB42-8CE8CF31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Konwersja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z </a:t>
            </a:r>
            <a:r>
              <a:rPr lang="en-US" sz="4000" dirty="0" err="1">
                <a:solidFill>
                  <a:srgbClr val="FFFFFF"/>
                </a:solidFill>
              </a:rPr>
              <a:t>dziesiętnego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7" name="Shape 135">
            <a:extLst>
              <a:ext uri="{FF2B5EF4-FFF2-40B4-BE49-F238E27FC236}">
                <a16:creationId xmlns:a16="http://schemas.microsoft.com/office/drawing/2014/main" id="{7EED16AD-2356-4AF5-AE9E-4AD637887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5919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5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89866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79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73540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54AB92-1F34-453C-A8D8-E72B700DEA3D}"/>
              </a:ext>
            </a:extLst>
          </p:cNvPr>
          <p:cNvCxnSpPr/>
          <p:nvPr/>
        </p:nvCxnSpPr>
        <p:spPr>
          <a:xfrm flipV="1">
            <a:off x="7528302" y="2406112"/>
            <a:ext cx="0" cy="2231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4300343A-02FA-4A3C-B6E2-1E9097F072CF}"/>
              </a:ext>
            </a:extLst>
          </p:cNvPr>
          <p:cNvSpPr/>
          <p:nvPr/>
        </p:nvSpPr>
        <p:spPr>
          <a:xfrm>
            <a:off x="7669782" y="3784323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</p:spTree>
    <p:extLst>
      <p:ext uri="{BB962C8B-B14F-4D97-AF65-F5344CB8AC3E}">
        <p14:creationId xmlns:p14="http://schemas.microsoft.com/office/powerpoint/2010/main" val="53063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085082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54AB92-1F34-453C-A8D8-E72B700DEA3D}"/>
              </a:ext>
            </a:extLst>
          </p:cNvPr>
          <p:cNvCxnSpPr/>
          <p:nvPr/>
        </p:nvCxnSpPr>
        <p:spPr>
          <a:xfrm flipV="1">
            <a:off x="7528302" y="2406112"/>
            <a:ext cx="0" cy="2231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4300343A-02FA-4A3C-B6E2-1E9097F072CF}"/>
              </a:ext>
            </a:extLst>
          </p:cNvPr>
          <p:cNvSpPr/>
          <p:nvPr/>
        </p:nvSpPr>
        <p:spPr>
          <a:xfrm>
            <a:off x="7669782" y="3784323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4AE1DDD-4F68-48CB-BC73-F76335FCFA5A}"/>
              </a:ext>
            </a:extLst>
          </p:cNvPr>
          <p:cNvSpPr/>
          <p:nvPr/>
        </p:nvSpPr>
        <p:spPr>
          <a:xfrm>
            <a:off x="4326296" y="5044108"/>
            <a:ext cx="3950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11000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952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41207" y="2752316"/>
                <a:ext cx="8309586" cy="275684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Przelicz </a:t>
                </a:r>
                <a:r>
                  <a:rPr lang="en-US" sz="2000" dirty="0" err="1"/>
                  <a:t>na</a:t>
                </a:r>
                <a:r>
                  <a:rPr lang="en-US" sz="2000" dirty="0"/>
                  <a:t> system </a:t>
                </a:r>
                <a:r>
                  <a:rPr lang="en-US" sz="2000" dirty="0" err="1"/>
                  <a:t>binarny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ósemkowy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szesnastkowy</a:t>
                </a:r>
                <a:r>
                  <a:rPr lang="en-US" sz="2000" dirty="0"/>
                  <a:t>:</a:t>
                </a:r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2016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156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333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1207" y="2752316"/>
                <a:ext cx="8309586" cy="2756848"/>
              </a:xfrm>
              <a:blipFill>
                <a:blip r:embed="rId2"/>
                <a:stretch>
                  <a:fillRect l="-733" t="-22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7626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918128"/>
                <a:ext cx="8273380" cy="305330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1111000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170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78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2016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11111100000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3740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156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10011100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234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333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101001101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515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14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918128"/>
                <a:ext cx="8273380" cy="30533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46794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856</Words>
  <Application>Microsoft Office PowerPoint</Application>
  <PresentationFormat>Panoramiczny</PresentationFormat>
  <Paragraphs>281</Paragraphs>
  <Slides>38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Motyw pakietu Office</vt:lpstr>
      <vt:lpstr>Systemy liczbowe</vt:lpstr>
      <vt:lpstr>Popularne systemy liczbowe</vt:lpstr>
      <vt:lpstr>Przykład</vt:lpstr>
      <vt:lpstr>Konwersja  z dziesiętnego</vt:lpstr>
      <vt:lpstr>Przykład – konwersja na system binarny</vt:lpstr>
      <vt:lpstr>Przykład – konwersja na system binarny</vt:lpstr>
      <vt:lpstr>Przykład – konwersja na system binarny</vt:lpstr>
      <vt:lpstr>Ćwiczenia</vt:lpstr>
      <vt:lpstr>Ćwiczenia - rozwiązania</vt:lpstr>
      <vt:lpstr>Konwersja do dziesiętnego</vt:lpstr>
      <vt:lpstr>Przykład</vt:lpstr>
      <vt:lpstr>Ćwiczenia</vt:lpstr>
      <vt:lpstr>Ćwiczenia - rozwiązania</vt:lpstr>
      <vt:lpstr>Kod U2</vt:lpstr>
      <vt:lpstr>Konwersja do U2</vt:lpstr>
      <vt:lpstr>Przykład – zapis na 8 bitach</vt:lpstr>
      <vt:lpstr>Ćwiczenia</vt:lpstr>
      <vt:lpstr>Ćwiczenia - rozwiązania</vt:lpstr>
      <vt:lpstr>Konwersja z U2</vt:lpstr>
      <vt:lpstr>Przykład</vt:lpstr>
      <vt:lpstr>Ćwiczenia</vt:lpstr>
      <vt:lpstr>Ćwiczenia - rozwiązania</vt:lpstr>
      <vt:lpstr>Liczby rzeczywiste  w systemie binarnym</vt:lpstr>
      <vt:lpstr>Zapis stałoprzecinkowy</vt:lpstr>
      <vt:lpstr>Konwersja do binarnego</vt:lpstr>
      <vt:lpstr>Przykład</vt:lpstr>
      <vt:lpstr>Przykład</vt:lpstr>
      <vt:lpstr>Przykład</vt:lpstr>
      <vt:lpstr>Ćwiczenia</vt:lpstr>
      <vt:lpstr>Ćwiczenia - rozwiązania</vt:lpstr>
      <vt:lpstr>Konwersja na dziesiętny</vt:lpstr>
      <vt:lpstr>Ćwiczenia</vt:lpstr>
      <vt:lpstr>Ćwiczenia - rozwiązania</vt:lpstr>
      <vt:lpstr>Zapis zmiennoprzecinkowy</vt:lpstr>
      <vt:lpstr>Konwersja do dziesiętnego</vt:lpstr>
      <vt:lpstr>Przykład</vt:lpstr>
      <vt:lpstr>Ćwiczenia</vt:lpstr>
      <vt:lpstr>Ćwiczenia - rozwiązania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Systemy liczbowe</dc:title>
  <dc:creator>Damian Kurpiewski</dc:creator>
  <cp:lastModifiedBy>Damian Kurpiewski</cp:lastModifiedBy>
  <cp:revision>15</cp:revision>
  <dcterms:created xsi:type="dcterms:W3CDTF">2018-05-13T14:25:08Z</dcterms:created>
  <dcterms:modified xsi:type="dcterms:W3CDTF">2023-09-07T10:12:02Z</dcterms:modified>
</cp:coreProperties>
</file>